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slideLayouts/slideLayout77.xml" ContentType="application/vnd.openxmlformats-officedocument.presentationml.slideLayout+xml"/>
  <Override PartName="/ppt/theme/theme5.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ink/ink1.xml" ContentType="application/inkml+xml"/>
  <Override PartName="/ppt/ink/ink2.xml" ContentType="application/inkml+xml"/>
  <Override PartName="/ppt/ink/ink3.xml" ContentType="application/inkml+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10" r:id="rId2"/>
    <p:sldMasterId id="2147483713" r:id="rId3"/>
    <p:sldMasterId id="2147483715" r:id="rId4"/>
    <p:sldMasterId id="2147483728" r:id="rId5"/>
    <p:sldMasterId id="2147483730" r:id="rId6"/>
  </p:sldMasterIdLst>
  <p:notesMasterIdLst>
    <p:notesMasterId r:id="rId36"/>
  </p:notesMasterIdLst>
  <p:sldIdLst>
    <p:sldId id="256" r:id="rId7"/>
    <p:sldId id="257" r:id="rId8"/>
    <p:sldId id="258" r:id="rId9"/>
    <p:sldId id="265" r:id="rId10"/>
    <p:sldId id="274" r:id="rId11"/>
    <p:sldId id="259" r:id="rId12"/>
    <p:sldId id="266" r:id="rId13"/>
    <p:sldId id="260" r:id="rId14"/>
    <p:sldId id="261" r:id="rId15"/>
    <p:sldId id="308" r:id="rId16"/>
    <p:sldId id="309" r:id="rId17"/>
    <p:sldId id="268" r:id="rId18"/>
    <p:sldId id="270" r:id="rId19"/>
    <p:sldId id="290" r:id="rId20"/>
    <p:sldId id="299" r:id="rId21"/>
    <p:sldId id="291" r:id="rId22"/>
    <p:sldId id="300" r:id="rId23"/>
    <p:sldId id="306" r:id="rId24"/>
    <p:sldId id="289" r:id="rId25"/>
    <p:sldId id="307" r:id="rId26"/>
    <p:sldId id="292" r:id="rId27"/>
    <p:sldId id="273" r:id="rId28"/>
    <p:sldId id="302" r:id="rId29"/>
    <p:sldId id="304" r:id="rId30"/>
    <p:sldId id="303" r:id="rId31"/>
    <p:sldId id="305" r:id="rId32"/>
    <p:sldId id="262" r:id="rId33"/>
    <p:sldId id="264" r:id="rId34"/>
    <p:sldId id="263" r:id="rId35"/>
  </p:sldIdLst>
  <p:sldSz cx="9144000" cy="5143500" type="screen16x9"/>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1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E0E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5033" autoAdjust="0"/>
  </p:normalViewPr>
  <p:slideViewPr>
    <p:cSldViewPr showGuides="1">
      <p:cViewPr varScale="1">
        <p:scale>
          <a:sx n="58" d="100"/>
          <a:sy n="58" d="100"/>
        </p:scale>
        <p:origin x="235" y="43"/>
      </p:cViewPr>
      <p:guideLst>
        <p:guide orient="horz" pos="1620"/>
        <p:guide pos="281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heme" Target="theme/theme1.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8" Type="http://schemas.openxmlformats.org/officeDocument/2006/relationships/slide" Target="slides/slide2.xml"/><Relationship Id="rId3" Type="http://schemas.openxmlformats.org/officeDocument/2006/relationships/slideMaster" Target="slideMasters/slideMaster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8T16:09:42"/>
    </inkml:context>
    <inkml:brush xml:id="br0">
      <inkml:brushProperty name="width" value="0.05" units="cm"/>
      <inkml:brushProperty name="height" value="0.3" units="cm"/>
      <inkml:brushProperty name="color" value="#849398"/>
      <inkml:brushProperty name="inkEffects" value="pencil"/>
    </inkml:brush>
  </inkml:definitions>
  <inkml:trace contextRef="#ctx0" brushRef="#br0">1 1,'0'3,"0"5,0 5,0 3,0 2,0 2,0 1,0 3,0 2,0-1,0-1,0-1,0-1,0-1,0 0,0-1,0 0,0 0,0 0,0 0,0 0,0-4,0-7,0-9,0-8,0-3,0-2,0 0,0-1,0 3,0-1,0-2,0-2,0-1,0-2,0 0,0-2,0 1,0 0,0-1,0 1,0-1,0 4,0 2,0-1,0 6,0 8,0 8,0 7,0 7,0 4,0 2,0 2,0 1,0-1,0-3,0-1,0-2,0-5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8T16:09:44"/>
    </inkml:context>
    <inkml:brush xml:id="br0">
      <inkml:brushProperty name="width" value="0.05" units="cm"/>
      <inkml:brushProperty name="height" value="0.3" units="cm"/>
      <inkml:brushProperty name="color" value="#849398"/>
      <inkml:brushProperty name="inkEffects" value="pencil"/>
    </inkml:brush>
  </inkml:definitions>
  <inkml:trace contextRef="#ctx0" brushRef="#br0">0 1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8T16:10:33"/>
    </inkml:context>
    <inkml:brush xml:id="br0">
      <inkml:brushProperty name="width" value="0.05" units="cm"/>
      <inkml:brushProperty name="height" value="0.3" units="cm"/>
      <inkml:brushProperty name="color" value="#849398"/>
      <inkml:brushProperty name="inkEffects" value="pencil"/>
    </inkml:brush>
  </inkml:definitions>
  <inkml:trace contextRef="#ctx0" brushRef="#br0">83 115,'0'-4,"0"-4,-3 0,-2-4,-3 2,0-2,1-2,5 2,7 2,6 3,4 3,3 2,2 1,4 1,2 1,-7-1,-10 1,-10-1,-9 4,-6 5,-3 0,-2-1,-1-2,3 1,5 3,5 4,0-2,3 2,1 1,2-5,1-8,5-4,2-5,3-2,0-2,3-3,-1-2,1 1,-1 0,-2 6,-3 8,-1 7,-3 7,0 3,-2 4,1 1,-1 1,1-7,0-10,-1-8,1-8,0-6,0-2,4 1,0 1,4 3,0 0,2 3,0 0,-3 4,-1 9,-7 2,-1 5,-5 0,-1 3,0 2,3 2,-2-1,-3-3,-4-5,-2-5,-2-8,-2-2,0 0,3-2,4-3,8 1,8 3,7 2,2 0,2 0,-4 2,-5 5,-5 2,-8 2,-1 2,-3 1,1-4,1-6,4-7,2-4,2 4,1 6,1 8,4 3,1 4,3 0,0 1,3-1,2 1,3-2,2-2,-6-3,-4-2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9D6BC36B-4267-4B39-8AF8-1E8265789769}" type="datetimeFigureOut">
              <a:rPr lang="en-IN" smtClean="0"/>
              <a:t>26-12-2024</a:t>
            </a:fld>
            <a:endParaRPr lang="en-IN"/>
          </a:p>
        </p:txBody>
      </p:sp>
      <p:sp>
        <p:nvSpPr>
          <p:cNvPr id="4" name="Slide Image Placeholder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2B70D867-F15E-4A2E-ADDA-60B7B820609D}"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B70D867-F15E-4A2E-ADDA-60B7B820609D}" type="slidenum">
              <a:rPr lang="en-IN" smtClean="0"/>
              <a:t>28</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9.png"/><Relationship Id="rId4" Type="http://schemas.openxmlformats.org/officeDocument/2006/relationships/image" Target="../media/image28.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bit.ly/2Tynxth" TargetMode="Externa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hyperlink" Target="https://www.presentationgo.com/" TargetMode="External"/><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10;p2"/>
          <p:cNvGrpSpPr/>
          <p:nvPr/>
        </p:nvGrpSpPr>
        <p:grpSpPr>
          <a:xfrm>
            <a:off x="0" y="-11"/>
            <a:ext cx="9144003" cy="5143511"/>
            <a:chOff x="0" y="-11"/>
            <a:chExt cx="9144003" cy="5143511"/>
          </a:xfrm>
        </p:grpSpPr>
        <p:pic>
          <p:nvPicPr>
            <p:cNvPr id="11" name="Google Shape;11;p2"/>
            <p:cNvPicPr preferRelativeResize="0"/>
            <p:nvPr/>
          </p:nvPicPr>
          <p:blipFill>
            <a:blip r:embed="rId3" cstate="print">
              <a:alphaModFix amt="40000"/>
            </a:blip>
            <a:stretch>
              <a:fillRect/>
            </a:stretch>
          </p:blipFill>
          <p:spPr>
            <a:xfrm>
              <a:off x="0" y="-11"/>
              <a:ext cx="9144003" cy="2397622"/>
            </a:xfrm>
            <a:prstGeom prst="rect">
              <a:avLst/>
            </a:prstGeom>
            <a:noFill/>
            <a:ln>
              <a:noFill/>
            </a:ln>
          </p:spPr>
        </p:pic>
        <p:pic>
          <p:nvPicPr>
            <p:cNvPr id="12" name="Google Shape;12;p2"/>
            <p:cNvPicPr preferRelativeResize="0"/>
            <p:nvPr/>
          </p:nvPicPr>
          <p:blipFill>
            <a:blip r:embed="rId4" cstate="print">
              <a:alphaModFix amt="48000"/>
            </a:blip>
            <a:stretch>
              <a:fillRect/>
            </a:stretch>
          </p:blipFill>
          <p:spPr>
            <a:xfrm>
              <a:off x="8" y="0"/>
              <a:ext cx="7717135" cy="5143501"/>
            </a:xfrm>
            <a:prstGeom prst="rect">
              <a:avLst/>
            </a:prstGeom>
            <a:noFill/>
            <a:ln>
              <a:noFill/>
            </a:ln>
          </p:spPr>
        </p:pic>
      </p:grpSp>
      <p:sp>
        <p:nvSpPr>
          <p:cNvPr id="13" name="Google Shape;13;p2"/>
          <p:cNvSpPr txBox="1">
            <a:spLocks noGrp="1"/>
          </p:cNvSpPr>
          <p:nvPr>
            <p:ph type="ctrTitle"/>
          </p:nvPr>
        </p:nvSpPr>
        <p:spPr>
          <a:xfrm>
            <a:off x="1669825" y="1238850"/>
            <a:ext cx="5804400" cy="18819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SzPts val="5200"/>
              <a:buNone/>
              <a:defRPr sz="4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r>
              <a:rPr lang="en-US"/>
              <a:t>Click to edit Master title style</a:t>
            </a:r>
          </a:p>
        </p:txBody>
      </p:sp>
      <p:sp>
        <p:nvSpPr>
          <p:cNvPr id="14" name="Google Shape;14;p2"/>
          <p:cNvSpPr txBox="1">
            <a:spLocks noGrp="1"/>
          </p:cNvSpPr>
          <p:nvPr>
            <p:ph type="subTitle" idx="1"/>
          </p:nvPr>
        </p:nvSpPr>
        <p:spPr>
          <a:xfrm>
            <a:off x="2392500" y="3504354"/>
            <a:ext cx="4359000" cy="40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3"/>
        <p:cNvGrpSpPr/>
        <p:nvPr/>
      </p:nvGrpSpPr>
      <p:grpSpPr>
        <a:xfrm>
          <a:off x="0" y="0"/>
          <a:ext cx="0" cy="0"/>
          <a:chOff x="0" y="0"/>
          <a:chExt cx="0" cy="0"/>
        </a:xfrm>
      </p:grpSpPr>
      <p:pic>
        <p:nvPicPr>
          <p:cNvPr id="64" name="Google Shape;64;p11"/>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65" name="Google Shape;65;p11"/>
          <p:cNvPicPr preferRelativeResize="0"/>
          <p:nvPr/>
        </p:nvPicPr>
        <p:blipFill>
          <a:blip r:embed="rId3" cstate="print">
            <a:alphaModFix amt="48000"/>
          </a:blip>
          <a:stretch>
            <a:fillRect/>
          </a:stretch>
        </p:blipFill>
        <p:spPr>
          <a:xfrm rot="4861616">
            <a:off x="2643919" y="-1295605"/>
            <a:ext cx="3574490" cy="7570357"/>
          </a:xfrm>
          <a:prstGeom prst="rect">
            <a:avLst/>
          </a:prstGeom>
          <a:noFill/>
          <a:ln>
            <a:noFill/>
          </a:ln>
        </p:spPr>
      </p:pic>
      <p:sp>
        <p:nvSpPr>
          <p:cNvPr id="66" name="Google Shape;66;p11"/>
          <p:cNvSpPr txBox="1">
            <a:spLocks noGrp="1"/>
          </p:cNvSpPr>
          <p:nvPr>
            <p:ph type="title" hasCustomPrompt="1"/>
          </p:nvPr>
        </p:nvSpPr>
        <p:spPr>
          <a:xfrm>
            <a:off x="1284000" y="1468850"/>
            <a:ext cx="6576000" cy="151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67" name="Google Shape;67;p11"/>
          <p:cNvSpPr txBox="1">
            <a:spLocks noGrp="1"/>
          </p:cNvSpPr>
          <p:nvPr>
            <p:ph type="subTitle" idx="1"/>
          </p:nvPr>
        </p:nvSpPr>
        <p:spPr>
          <a:xfrm>
            <a:off x="1284000" y="3553300"/>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r>
              <a:rPr lang="en-US"/>
              <a:t>Click to edit Master subtitle style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9"/>
        <p:cNvGrpSpPr/>
        <p:nvPr/>
      </p:nvGrpSpPr>
      <p:grpSpPr>
        <a:xfrm>
          <a:off x="0" y="0"/>
          <a:ext cx="0" cy="0"/>
          <a:chOff x="0" y="0"/>
          <a:chExt cx="0" cy="0"/>
        </a:xfrm>
      </p:grpSpPr>
      <p:pic>
        <p:nvPicPr>
          <p:cNvPr id="70" name="Google Shape;70;p13"/>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71;p13"/>
          <p:cNvGrpSpPr/>
          <p:nvPr/>
        </p:nvGrpSpPr>
        <p:grpSpPr>
          <a:xfrm>
            <a:off x="-891002" y="-1228775"/>
            <a:ext cx="10578908" cy="2929874"/>
            <a:chOff x="-891002" y="-1228775"/>
            <a:chExt cx="10578908" cy="2929874"/>
          </a:xfrm>
        </p:grpSpPr>
        <p:pic>
          <p:nvPicPr>
            <p:cNvPr id="72" name="Google Shape;72;p13"/>
            <p:cNvPicPr preferRelativeResize="0"/>
            <p:nvPr/>
          </p:nvPicPr>
          <p:blipFill>
            <a:blip r:embed="rId3" cstate="print">
              <a:alphaModFix amt="37000"/>
            </a:blip>
            <a:stretch>
              <a:fillRect/>
            </a:stretch>
          </p:blipFill>
          <p:spPr>
            <a:xfrm>
              <a:off x="-891002" y="-1228775"/>
              <a:ext cx="2881223" cy="2929874"/>
            </a:xfrm>
            <a:prstGeom prst="rect">
              <a:avLst/>
            </a:prstGeom>
            <a:noFill/>
            <a:ln>
              <a:noFill/>
            </a:ln>
          </p:spPr>
        </p:pic>
        <p:pic>
          <p:nvPicPr>
            <p:cNvPr id="73" name="Google Shape;73;p13"/>
            <p:cNvPicPr preferRelativeResize="0"/>
            <p:nvPr/>
          </p:nvPicPr>
          <p:blipFill>
            <a:blip r:embed="rId4" cstate="print">
              <a:alphaModFix amt="31000"/>
            </a:blip>
            <a:stretch>
              <a:fillRect/>
            </a:stretch>
          </p:blipFill>
          <p:spPr>
            <a:xfrm rot="4408896">
              <a:off x="7465724" y="-1122075"/>
              <a:ext cx="1486300" cy="2644623"/>
            </a:xfrm>
            <a:prstGeom prst="rect">
              <a:avLst/>
            </a:prstGeom>
            <a:noFill/>
            <a:ln>
              <a:noFill/>
            </a:ln>
          </p:spPr>
        </p:pic>
      </p:grpSp>
      <p:sp>
        <p:nvSpPr>
          <p:cNvPr id="74" name="Google Shape;74;p13"/>
          <p:cNvSpPr txBox="1">
            <a:spLocks noGrp="1"/>
          </p:cNvSpPr>
          <p:nvPr>
            <p:ph type="title"/>
          </p:nvPr>
        </p:nvSpPr>
        <p:spPr>
          <a:xfrm>
            <a:off x="720000" y="535000"/>
            <a:ext cx="7704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p>
        </p:txBody>
      </p:sp>
      <p:sp>
        <p:nvSpPr>
          <p:cNvPr id="75" name="Google Shape;75;p13"/>
          <p:cNvSpPr txBox="1">
            <a:spLocks noGrp="1"/>
          </p:cNvSpPr>
          <p:nvPr>
            <p:ph type="title" idx="2"/>
          </p:nvPr>
        </p:nvSpPr>
        <p:spPr>
          <a:xfrm>
            <a:off x="720000" y="1672417"/>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p>
        </p:txBody>
      </p:sp>
      <p:sp>
        <p:nvSpPr>
          <p:cNvPr id="76" name="Google Shape;76;p13"/>
          <p:cNvSpPr txBox="1">
            <a:spLocks noGrp="1"/>
          </p:cNvSpPr>
          <p:nvPr>
            <p:ph type="title" idx="3" hasCustomPrompt="1"/>
          </p:nvPr>
        </p:nvSpPr>
        <p:spPr>
          <a:xfrm>
            <a:off x="1250550" y="1086015"/>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a:spLocks noGrp="1"/>
          </p:cNvSpPr>
          <p:nvPr>
            <p:ph type="subTitle" idx="1"/>
          </p:nvPr>
        </p:nvSpPr>
        <p:spPr>
          <a:xfrm>
            <a:off x="720000" y="2355645"/>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p>
        </p:txBody>
      </p:sp>
      <p:sp>
        <p:nvSpPr>
          <p:cNvPr id="78" name="Google Shape;78;p13"/>
          <p:cNvSpPr txBox="1">
            <a:spLocks noGrp="1"/>
          </p:cNvSpPr>
          <p:nvPr>
            <p:ph type="title" idx="4"/>
          </p:nvPr>
        </p:nvSpPr>
        <p:spPr>
          <a:xfrm>
            <a:off x="3403800" y="1672417"/>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p>
        </p:txBody>
      </p:sp>
      <p:sp>
        <p:nvSpPr>
          <p:cNvPr id="79" name="Google Shape;79;p13"/>
          <p:cNvSpPr txBox="1">
            <a:spLocks noGrp="1"/>
          </p:cNvSpPr>
          <p:nvPr>
            <p:ph type="title" idx="5" hasCustomPrompt="1"/>
          </p:nvPr>
        </p:nvSpPr>
        <p:spPr>
          <a:xfrm>
            <a:off x="3934350" y="1086015"/>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subTitle" idx="6"/>
          </p:nvPr>
        </p:nvSpPr>
        <p:spPr>
          <a:xfrm>
            <a:off x="3403800" y="2355645"/>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p>
        </p:txBody>
      </p:sp>
      <p:sp>
        <p:nvSpPr>
          <p:cNvPr id="81" name="Google Shape;81;p13"/>
          <p:cNvSpPr txBox="1">
            <a:spLocks noGrp="1"/>
          </p:cNvSpPr>
          <p:nvPr>
            <p:ph type="title" idx="7"/>
          </p:nvPr>
        </p:nvSpPr>
        <p:spPr>
          <a:xfrm>
            <a:off x="6087600" y="1672417"/>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p>
        </p:txBody>
      </p:sp>
      <p:sp>
        <p:nvSpPr>
          <p:cNvPr id="82" name="Google Shape;82;p13"/>
          <p:cNvSpPr txBox="1">
            <a:spLocks noGrp="1"/>
          </p:cNvSpPr>
          <p:nvPr>
            <p:ph type="title" idx="8" hasCustomPrompt="1"/>
          </p:nvPr>
        </p:nvSpPr>
        <p:spPr>
          <a:xfrm>
            <a:off x="6618150" y="1086015"/>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a:spLocks noGrp="1"/>
          </p:cNvSpPr>
          <p:nvPr>
            <p:ph type="subTitle" idx="9"/>
          </p:nvPr>
        </p:nvSpPr>
        <p:spPr>
          <a:xfrm>
            <a:off x="6087600" y="2355645"/>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p>
        </p:txBody>
      </p:sp>
      <p:sp>
        <p:nvSpPr>
          <p:cNvPr id="84" name="Google Shape;84;p13"/>
          <p:cNvSpPr txBox="1">
            <a:spLocks noGrp="1"/>
          </p:cNvSpPr>
          <p:nvPr>
            <p:ph type="title" idx="13"/>
          </p:nvPr>
        </p:nvSpPr>
        <p:spPr>
          <a:xfrm>
            <a:off x="720000" y="3432026"/>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p>
        </p:txBody>
      </p:sp>
      <p:sp>
        <p:nvSpPr>
          <p:cNvPr id="85" name="Google Shape;85;p13"/>
          <p:cNvSpPr txBox="1">
            <a:spLocks noGrp="1"/>
          </p:cNvSpPr>
          <p:nvPr>
            <p:ph type="title" idx="14" hasCustomPrompt="1"/>
          </p:nvPr>
        </p:nvSpPr>
        <p:spPr>
          <a:xfrm>
            <a:off x="1250550" y="2850421"/>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subTitle" idx="15"/>
          </p:nvPr>
        </p:nvSpPr>
        <p:spPr>
          <a:xfrm>
            <a:off x="720000" y="4115464"/>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p>
        </p:txBody>
      </p:sp>
      <p:sp>
        <p:nvSpPr>
          <p:cNvPr id="87" name="Google Shape;87;p13"/>
          <p:cNvSpPr txBox="1">
            <a:spLocks noGrp="1"/>
          </p:cNvSpPr>
          <p:nvPr>
            <p:ph type="title" idx="16"/>
          </p:nvPr>
        </p:nvSpPr>
        <p:spPr>
          <a:xfrm>
            <a:off x="3403800" y="3432026"/>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p>
        </p:txBody>
      </p:sp>
      <p:sp>
        <p:nvSpPr>
          <p:cNvPr id="88" name="Google Shape;88;p13"/>
          <p:cNvSpPr txBox="1">
            <a:spLocks noGrp="1"/>
          </p:cNvSpPr>
          <p:nvPr>
            <p:ph type="title" idx="17" hasCustomPrompt="1"/>
          </p:nvPr>
        </p:nvSpPr>
        <p:spPr>
          <a:xfrm>
            <a:off x="3934350" y="2850421"/>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a:spLocks noGrp="1"/>
          </p:cNvSpPr>
          <p:nvPr>
            <p:ph type="subTitle" idx="18"/>
          </p:nvPr>
        </p:nvSpPr>
        <p:spPr>
          <a:xfrm>
            <a:off x="3403800" y="4115464"/>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p>
        </p:txBody>
      </p:sp>
      <p:sp>
        <p:nvSpPr>
          <p:cNvPr id="90" name="Google Shape;90;p13"/>
          <p:cNvSpPr txBox="1">
            <a:spLocks noGrp="1"/>
          </p:cNvSpPr>
          <p:nvPr>
            <p:ph type="title" idx="19"/>
          </p:nvPr>
        </p:nvSpPr>
        <p:spPr>
          <a:xfrm>
            <a:off x="6087600" y="3432026"/>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p>
        </p:txBody>
      </p:sp>
      <p:sp>
        <p:nvSpPr>
          <p:cNvPr id="91" name="Google Shape;91;p13"/>
          <p:cNvSpPr txBox="1">
            <a:spLocks noGrp="1"/>
          </p:cNvSpPr>
          <p:nvPr>
            <p:ph type="title" idx="20" hasCustomPrompt="1"/>
          </p:nvPr>
        </p:nvSpPr>
        <p:spPr>
          <a:xfrm>
            <a:off x="6618150" y="2850421"/>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a:spLocks noGrp="1"/>
          </p:cNvSpPr>
          <p:nvPr>
            <p:ph type="subTitle" idx="21"/>
          </p:nvPr>
        </p:nvSpPr>
        <p:spPr>
          <a:xfrm>
            <a:off x="6087600" y="4115464"/>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Table of contents 1">
    <p:spTree>
      <p:nvGrpSpPr>
        <p:cNvPr id="1" name="Shape 93"/>
        <p:cNvGrpSpPr/>
        <p:nvPr/>
      </p:nvGrpSpPr>
      <p:grpSpPr>
        <a:xfrm>
          <a:off x="0" y="0"/>
          <a:ext cx="0" cy="0"/>
          <a:chOff x="0" y="0"/>
          <a:chExt cx="0" cy="0"/>
        </a:xfrm>
      </p:grpSpPr>
      <p:pic>
        <p:nvPicPr>
          <p:cNvPr id="94" name="Google Shape;94;p14"/>
          <p:cNvPicPr preferRelativeResize="0"/>
          <p:nvPr/>
        </p:nvPicPr>
        <p:blipFill>
          <a:blip r:embed="rId2" cstate="print">
            <a:alphaModFix amt="57000"/>
          </a:blip>
          <a:stretch>
            <a:fillRect/>
          </a:stretch>
        </p:blipFill>
        <p:spPr>
          <a:xfrm rot="10800000" flipH="1">
            <a:off x="0" y="0"/>
            <a:ext cx="9144000" cy="5143500"/>
          </a:xfrm>
          <a:prstGeom prst="rect">
            <a:avLst/>
          </a:prstGeom>
          <a:noFill/>
          <a:ln>
            <a:noFill/>
          </a:ln>
        </p:spPr>
      </p:pic>
      <p:grpSp>
        <p:nvGrpSpPr>
          <p:cNvPr id="2" name="Google Shape;95;p14"/>
          <p:cNvGrpSpPr/>
          <p:nvPr/>
        </p:nvGrpSpPr>
        <p:grpSpPr>
          <a:xfrm rot="10800000" flipH="1">
            <a:off x="-1002602" y="2626046"/>
            <a:ext cx="10690508" cy="3876129"/>
            <a:chOff x="-1002602" y="-2587450"/>
            <a:chExt cx="10690508" cy="3876129"/>
          </a:xfrm>
        </p:grpSpPr>
        <p:pic>
          <p:nvPicPr>
            <p:cNvPr id="96" name="Google Shape;96;p14"/>
            <p:cNvPicPr preferRelativeResize="0"/>
            <p:nvPr/>
          </p:nvPicPr>
          <p:blipFill>
            <a:blip r:embed="rId3" cstate="print">
              <a:alphaModFix amt="37000"/>
            </a:blip>
            <a:stretch>
              <a:fillRect/>
            </a:stretch>
          </p:blipFill>
          <p:spPr>
            <a:xfrm>
              <a:off x="-1002602" y="-2587450"/>
              <a:ext cx="2881223" cy="2929874"/>
            </a:xfrm>
            <a:prstGeom prst="rect">
              <a:avLst/>
            </a:prstGeom>
            <a:noFill/>
            <a:ln>
              <a:noFill/>
            </a:ln>
          </p:spPr>
        </p:pic>
        <p:pic>
          <p:nvPicPr>
            <p:cNvPr id="97" name="Google Shape;97;p14"/>
            <p:cNvPicPr preferRelativeResize="0"/>
            <p:nvPr/>
          </p:nvPicPr>
          <p:blipFill rotWithShape="1">
            <a:blip r:embed="rId4" cstate="print">
              <a:alphaModFix amt="31000"/>
            </a:blip>
            <a:srcRect l="-115660" t="-15070" r="115660" b="15069"/>
            <a:stretch>
              <a:fillRect/>
            </a:stretch>
          </p:blipFill>
          <p:spPr>
            <a:xfrm rot="4408896">
              <a:off x="7465724" y="-1122075"/>
              <a:ext cx="1486300" cy="2644623"/>
            </a:xfrm>
            <a:prstGeom prst="rect">
              <a:avLst/>
            </a:prstGeom>
            <a:noFill/>
            <a:ln>
              <a:noFill/>
            </a:ln>
          </p:spPr>
        </p:pic>
      </p:grpSp>
      <p:sp>
        <p:nvSpPr>
          <p:cNvPr id="98" name="Google Shape;98;p14"/>
          <p:cNvSpPr txBox="1">
            <a:spLocks noGrp="1"/>
          </p:cNvSpPr>
          <p:nvPr>
            <p:ph type="title"/>
          </p:nvPr>
        </p:nvSpPr>
        <p:spPr>
          <a:xfrm>
            <a:off x="720000" y="2117188"/>
            <a:ext cx="2336400" cy="94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p>
        </p:txBody>
      </p:sp>
      <p:sp>
        <p:nvSpPr>
          <p:cNvPr id="99" name="Google Shape;99;p14"/>
          <p:cNvSpPr txBox="1">
            <a:spLocks noGrp="1"/>
          </p:cNvSpPr>
          <p:nvPr>
            <p:ph type="title" idx="2"/>
          </p:nvPr>
        </p:nvSpPr>
        <p:spPr>
          <a:xfrm>
            <a:off x="3980038" y="1027588"/>
            <a:ext cx="2169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p>
        </p:txBody>
      </p:sp>
      <p:sp>
        <p:nvSpPr>
          <p:cNvPr id="100" name="Google Shape;100;p14"/>
          <p:cNvSpPr txBox="1">
            <a:spLocks noGrp="1"/>
          </p:cNvSpPr>
          <p:nvPr>
            <p:ph type="title" idx="3" hasCustomPrompt="1"/>
          </p:nvPr>
        </p:nvSpPr>
        <p:spPr>
          <a:xfrm>
            <a:off x="3093426" y="1027588"/>
            <a:ext cx="8199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 name="Google Shape;101;p14"/>
          <p:cNvSpPr txBox="1">
            <a:spLocks noGrp="1"/>
          </p:cNvSpPr>
          <p:nvPr>
            <p:ph type="subTitle" idx="1"/>
          </p:nvPr>
        </p:nvSpPr>
        <p:spPr>
          <a:xfrm>
            <a:off x="6216076" y="1027588"/>
            <a:ext cx="2185200" cy="59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p>
        </p:txBody>
      </p:sp>
      <p:sp>
        <p:nvSpPr>
          <p:cNvPr id="102" name="Google Shape;102;p14"/>
          <p:cNvSpPr txBox="1">
            <a:spLocks noGrp="1"/>
          </p:cNvSpPr>
          <p:nvPr>
            <p:ph type="title" idx="4"/>
          </p:nvPr>
        </p:nvSpPr>
        <p:spPr>
          <a:xfrm>
            <a:off x="3980038" y="2354195"/>
            <a:ext cx="2169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p>
        </p:txBody>
      </p:sp>
      <p:sp>
        <p:nvSpPr>
          <p:cNvPr id="103" name="Google Shape;103;p14"/>
          <p:cNvSpPr txBox="1">
            <a:spLocks noGrp="1"/>
          </p:cNvSpPr>
          <p:nvPr>
            <p:ph type="title" idx="5" hasCustomPrompt="1"/>
          </p:nvPr>
        </p:nvSpPr>
        <p:spPr>
          <a:xfrm>
            <a:off x="3093434" y="2354188"/>
            <a:ext cx="8199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 name="Google Shape;104;p14"/>
          <p:cNvSpPr txBox="1">
            <a:spLocks noGrp="1"/>
          </p:cNvSpPr>
          <p:nvPr>
            <p:ph type="subTitle" idx="6"/>
          </p:nvPr>
        </p:nvSpPr>
        <p:spPr>
          <a:xfrm>
            <a:off x="6216076" y="2354195"/>
            <a:ext cx="2185200" cy="59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p>
        </p:txBody>
      </p:sp>
      <p:sp>
        <p:nvSpPr>
          <p:cNvPr id="105" name="Google Shape;105;p14"/>
          <p:cNvSpPr txBox="1">
            <a:spLocks noGrp="1"/>
          </p:cNvSpPr>
          <p:nvPr>
            <p:ph type="title" idx="7"/>
          </p:nvPr>
        </p:nvSpPr>
        <p:spPr>
          <a:xfrm>
            <a:off x="3980038" y="3555390"/>
            <a:ext cx="2169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p>
        </p:txBody>
      </p:sp>
      <p:sp>
        <p:nvSpPr>
          <p:cNvPr id="106" name="Google Shape;106;p14"/>
          <p:cNvSpPr txBox="1">
            <a:spLocks noGrp="1"/>
          </p:cNvSpPr>
          <p:nvPr>
            <p:ph type="title" idx="8" hasCustomPrompt="1"/>
          </p:nvPr>
        </p:nvSpPr>
        <p:spPr>
          <a:xfrm>
            <a:off x="3091425" y="3555388"/>
            <a:ext cx="8199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4"/>
          <p:cNvSpPr txBox="1">
            <a:spLocks noGrp="1"/>
          </p:cNvSpPr>
          <p:nvPr>
            <p:ph type="subTitle" idx="9"/>
          </p:nvPr>
        </p:nvSpPr>
        <p:spPr>
          <a:xfrm>
            <a:off x="6216076" y="3555390"/>
            <a:ext cx="2185200" cy="59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2">
  <p:cSld name="Table of contents 2">
    <p:spTree>
      <p:nvGrpSpPr>
        <p:cNvPr id="1" name="Shape 108"/>
        <p:cNvGrpSpPr/>
        <p:nvPr/>
      </p:nvGrpSpPr>
      <p:grpSpPr>
        <a:xfrm>
          <a:off x="0" y="0"/>
          <a:ext cx="0" cy="0"/>
          <a:chOff x="0" y="0"/>
          <a:chExt cx="0" cy="0"/>
        </a:xfrm>
      </p:grpSpPr>
      <p:pic>
        <p:nvPicPr>
          <p:cNvPr id="109" name="Google Shape;109;p15"/>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110;p15"/>
          <p:cNvGrpSpPr/>
          <p:nvPr/>
        </p:nvGrpSpPr>
        <p:grpSpPr>
          <a:xfrm flipH="1">
            <a:off x="-1390802" y="299725"/>
            <a:ext cx="11262196" cy="4113879"/>
            <a:chOff x="-1074490" y="299725"/>
            <a:chExt cx="11262196" cy="4113879"/>
          </a:xfrm>
        </p:grpSpPr>
        <p:pic>
          <p:nvPicPr>
            <p:cNvPr id="111" name="Google Shape;111;p15"/>
            <p:cNvPicPr preferRelativeResize="0"/>
            <p:nvPr/>
          </p:nvPicPr>
          <p:blipFill>
            <a:blip r:embed="rId3" cstate="print">
              <a:alphaModFix amt="37000"/>
            </a:blip>
            <a:stretch>
              <a:fillRect/>
            </a:stretch>
          </p:blipFill>
          <p:spPr>
            <a:xfrm>
              <a:off x="-1074490" y="299725"/>
              <a:ext cx="2881223" cy="2929874"/>
            </a:xfrm>
            <a:prstGeom prst="rect">
              <a:avLst/>
            </a:prstGeom>
            <a:noFill/>
            <a:ln>
              <a:noFill/>
            </a:ln>
          </p:spPr>
        </p:pic>
        <p:pic>
          <p:nvPicPr>
            <p:cNvPr id="112" name="Google Shape;112;p15"/>
            <p:cNvPicPr preferRelativeResize="0"/>
            <p:nvPr/>
          </p:nvPicPr>
          <p:blipFill>
            <a:blip r:embed="rId4" cstate="print">
              <a:alphaModFix amt="31000"/>
            </a:blip>
            <a:stretch>
              <a:fillRect/>
            </a:stretch>
          </p:blipFill>
          <p:spPr>
            <a:xfrm rot="4408896">
              <a:off x="7965524" y="2002850"/>
              <a:ext cx="1486300" cy="2644623"/>
            </a:xfrm>
            <a:prstGeom prst="rect">
              <a:avLst/>
            </a:prstGeom>
            <a:noFill/>
            <a:ln>
              <a:noFill/>
            </a:ln>
          </p:spPr>
        </p:pic>
      </p:grpSp>
      <p:sp>
        <p:nvSpPr>
          <p:cNvPr id="113" name="Google Shape;113;p15"/>
          <p:cNvSpPr txBox="1">
            <a:spLocks noGrp="1"/>
          </p:cNvSpPr>
          <p:nvPr>
            <p:ph type="title"/>
          </p:nvPr>
        </p:nvSpPr>
        <p:spPr>
          <a:xfrm>
            <a:off x="720000" y="535000"/>
            <a:ext cx="7704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p>
        </p:txBody>
      </p:sp>
      <p:sp>
        <p:nvSpPr>
          <p:cNvPr id="114" name="Google Shape;114;p15"/>
          <p:cNvSpPr txBox="1">
            <a:spLocks noGrp="1"/>
          </p:cNvSpPr>
          <p:nvPr>
            <p:ph type="title" idx="2"/>
          </p:nvPr>
        </p:nvSpPr>
        <p:spPr>
          <a:xfrm>
            <a:off x="1888350" y="1672417"/>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p>
        </p:txBody>
      </p:sp>
      <p:sp>
        <p:nvSpPr>
          <p:cNvPr id="115" name="Google Shape;115;p15"/>
          <p:cNvSpPr txBox="1">
            <a:spLocks noGrp="1"/>
          </p:cNvSpPr>
          <p:nvPr>
            <p:ph type="title" idx="3" hasCustomPrompt="1"/>
          </p:nvPr>
        </p:nvSpPr>
        <p:spPr>
          <a:xfrm>
            <a:off x="2418900" y="1086015"/>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6" name="Google Shape;116;p15"/>
          <p:cNvSpPr txBox="1">
            <a:spLocks noGrp="1"/>
          </p:cNvSpPr>
          <p:nvPr>
            <p:ph type="subTitle" idx="1"/>
          </p:nvPr>
        </p:nvSpPr>
        <p:spPr>
          <a:xfrm>
            <a:off x="1888350" y="2355645"/>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p>
        </p:txBody>
      </p:sp>
      <p:sp>
        <p:nvSpPr>
          <p:cNvPr id="117" name="Google Shape;117;p15"/>
          <p:cNvSpPr txBox="1">
            <a:spLocks noGrp="1"/>
          </p:cNvSpPr>
          <p:nvPr>
            <p:ph type="title" idx="4"/>
          </p:nvPr>
        </p:nvSpPr>
        <p:spPr>
          <a:xfrm>
            <a:off x="4572150" y="1672417"/>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p>
        </p:txBody>
      </p:sp>
      <p:sp>
        <p:nvSpPr>
          <p:cNvPr id="118" name="Google Shape;118;p15"/>
          <p:cNvSpPr txBox="1">
            <a:spLocks noGrp="1"/>
          </p:cNvSpPr>
          <p:nvPr>
            <p:ph type="title" idx="5" hasCustomPrompt="1"/>
          </p:nvPr>
        </p:nvSpPr>
        <p:spPr>
          <a:xfrm>
            <a:off x="5102700" y="1086015"/>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9" name="Google Shape;119;p15"/>
          <p:cNvSpPr txBox="1">
            <a:spLocks noGrp="1"/>
          </p:cNvSpPr>
          <p:nvPr>
            <p:ph type="subTitle" idx="6"/>
          </p:nvPr>
        </p:nvSpPr>
        <p:spPr>
          <a:xfrm>
            <a:off x="4572150" y="2355645"/>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p>
        </p:txBody>
      </p:sp>
      <p:sp>
        <p:nvSpPr>
          <p:cNvPr id="120" name="Google Shape;120;p15"/>
          <p:cNvSpPr txBox="1">
            <a:spLocks noGrp="1"/>
          </p:cNvSpPr>
          <p:nvPr>
            <p:ph type="title" idx="7"/>
          </p:nvPr>
        </p:nvSpPr>
        <p:spPr>
          <a:xfrm>
            <a:off x="1888350" y="3432026"/>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p>
        </p:txBody>
      </p:sp>
      <p:sp>
        <p:nvSpPr>
          <p:cNvPr id="121" name="Google Shape;121;p15"/>
          <p:cNvSpPr txBox="1">
            <a:spLocks noGrp="1"/>
          </p:cNvSpPr>
          <p:nvPr>
            <p:ph type="title" idx="8" hasCustomPrompt="1"/>
          </p:nvPr>
        </p:nvSpPr>
        <p:spPr>
          <a:xfrm>
            <a:off x="2418900" y="2850421"/>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2" name="Google Shape;122;p15"/>
          <p:cNvSpPr txBox="1">
            <a:spLocks noGrp="1"/>
          </p:cNvSpPr>
          <p:nvPr>
            <p:ph type="subTitle" idx="9"/>
          </p:nvPr>
        </p:nvSpPr>
        <p:spPr>
          <a:xfrm>
            <a:off x="1888350" y="4115464"/>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p>
        </p:txBody>
      </p:sp>
      <p:sp>
        <p:nvSpPr>
          <p:cNvPr id="123" name="Google Shape;123;p15"/>
          <p:cNvSpPr txBox="1">
            <a:spLocks noGrp="1"/>
          </p:cNvSpPr>
          <p:nvPr>
            <p:ph type="title" idx="13"/>
          </p:nvPr>
        </p:nvSpPr>
        <p:spPr>
          <a:xfrm>
            <a:off x="4572150" y="3432026"/>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p>
        </p:txBody>
      </p:sp>
      <p:sp>
        <p:nvSpPr>
          <p:cNvPr id="124" name="Google Shape;124;p15"/>
          <p:cNvSpPr txBox="1">
            <a:spLocks noGrp="1"/>
          </p:cNvSpPr>
          <p:nvPr>
            <p:ph type="title" idx="14" hasCustomPrompt="1"/>
          </p:nvPr>
        </p:nvSpPr>
        <p:spPr>
          <a:xfrm>
            <a:off x="5102700" y="2850421"/>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5" name="Google Shape;125;p15"/>
          <p:cNvSpPr txBox="1">
            <a:spLocks noGrp="1"/>
          </p:cNvSpPr>
          <p:nvPr>
            <p:ph type="subTitle" idx="15"/>
          </p:nvPr>
        </p:nvSpPr>
        <p:spPr>
          <a:xfrm>
            <a:off x="4572150" y="4115464"/>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126"/>
        <p:cNvGrpSpPr/>
        <p:nvPr/>
      </p:nvGrpSpPr>
      <p:grpSpPr>
        <a:xfrm>
          <a:off x="0" y="0"/>
          <a:ext cx="0" cy="0"/>
          <a:chOff x="0" y="0"/>
          <a:chExt cx="0" cy="0"/>
        </a:xfrm>
      </p:grpSpPr>
      <p:pic>
        <p:nvPicPr>
          <p:cNvPr id="127" name="Google Shape;127;p16"/>
          <p:cNvPicPr preferRelativeResize="0"/>
          <p:nvPr/>
        </p:nvPicPr>
        <p:blipFill>
          <a:blip r:embed="rId2" cstate="print">
            <a:alphaModFix amt="57000"/>
          </a:blip>
          <a:stretch>
            <a:fillRect/>
          </a:stretch>
        </p:blipFill>
        <p:spPr>
          <a:xfrm rot="10800000">
            <a:off x="2" y="-939100"/>
            <a:ext cx="9144000" cy="5143500"/>
          </a:xfrm>
          <a:prstGeom prst="rect">
            <a:avLst/>
          </a:prstGeom>
          <a:noFill/>
          <a:ln>
            <a:noFill/>
          </a:ln>
        </p:spPr>
      </p:pic>
      <p:pic>
        <p:nvPicPr>
          <p:cNvPr id="128" name="Google Shape;128;p16"/>
          <p:cNvPicPr preferRelativeResize="0"/>
          <p:nvPr/>
        </p:nvPicPr>
        <p:blipFill>
          <a:blip r:embed="rId3" cstate="print">
            <a:alphaModFix amt="30000"/>
          </a:blip>
          <a:stretch>
            <a:fillRect/>
          </a:stretch>
        </p:blipFill>
        <p:spPr>
          <a:xfrm rot="10800000">
            <a:off x="0" y="-947289"/>
            <a:ext cx="9144003" cy="6098978"/>
          </a:xfrm>
          <a:prstGeom prst="rect">
            <a:avLst/>
          </a:prstGeom>
          <a:noFill/>
          <a:ln>
            <a:noFill/>
          </a:ln>
        </p:spPr>
      </p:pic>
      <p:sp>
        <p:nvSpPr>
          <p:cNvPr id="129" name="Google Shape;129;p16"/>
          <p:cNvSpPr txBox="1">
            <a:spLocks noGrp="1"/>
          </p:cNvSpPr>
          <p:nvPr>
            <p:ph type="title"/>
          </p:nvPr>
        </p:nvSpPr>
        <p:spPr>
          <a:xfrm flipH="1">
            <a:off x="2132450" y="1482875"/>
            <a:ext cx="4978500" cy="682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p>
        </p:txBody>
      </p:sp>
      <p:sp>
        <p:nvSpPr>
          <p:cNvPr id="130" name="Google Shape;130;p16"/>
          <p:cNvSpPr txBox="1">
            <a:spLocks noGrp="1"/>
          </p:cNvSpPr>
          <p:nvPr>
            <p:ph type="subTitle" idx="1"/>
          </p:nvPr>
        </p:nvSpPr>
        <p:spPr>
          <a:xfrm flipH="1">
            <a:off x="2132450" y="2389840"/>
            <a:ext cx="4978500" cy="127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31"/>
        <p:cNvGrpSpPr/>
        <p:nvPr/>
      </p:nvGrpSpPr>
      <p:grpSpPr>
        <a:xfrm>
          <a:off x="0" y="0"/>
          <a:ext cx="0" cy="0"/>
          <a:chOff x="0" y="0"/>
          <a:chExt cx="0" cy="0"/>
        </a:xfrm>
      </p:grpSpPr>
      <p:pic>
        <p:nvPicPr>
          <p:cNvPr id="132" name="Google Shape;132;p17"/>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133" name="Google Shape;133;p17"/>
          <p:cNvSpPr txBox="1">
            <a:spLocks noGrp="1"/>
          </p:cNvSpPr>
          <p:nvPr>
            <p:ph type="title"/>
          </p:nvPr>
        </p:nvSpPr>
        <p:spPr>
          <a:xfrm>
            <a:off x="715050" y="535000"/>
            <a:ext cx="7713900" cy="572700"/>
          </a:xfrm>
          <a:prstGeom prst="rect">
            <a:avLst/>
          </a:prstGeom>
        </p:spPr>
        <p:txBody>
          <a:bodyPr spcFirstLastPara="1" wrap="square" lIns="91425" tIns="91425" rIns="91425" bIns="91425" anchor="b" anchorCtr="0">
            <a:noAutofit/>
          </a:bodyPr>
          <a:lstStyle>
            <a:lvl1pPr lvl="0" algn="ctr">
              <a:spcBef>
                <a:spcPts val="0"/>
              </a:spcBef>
              <a:spcAft>
                <a:spcPts val="0"/>
              </a:spcAft>
              <a:buSzPts val="2500"/>
              <a:buNone/>
              <a:defRPr sz="2500"/>
            </a:lvl1pPr>
            <a:lvl2pPr lvl="1">
              <a:spcBef>
                <a:spcPts val="0"/>
              </a:spcBef>
              <a:spcAft>
                <a:spcPts val="0"/>
              </a:spcAft>
              <a:buSzPts val="3500"/>
              <a:buNone/>
              <a:defRPr>
                <a:latin typeface="Cardo"/>
                <a:ea typeface="Cardo"/>
                <a:cs typeface="Cardo"/>
                <a:sym typeface="Cardo"/>
              </a:defRPr>
            </a:lvl2pPr>
            <a:lvl3pPr lvl="2">
              <a:spcBef>
                <a:spcPts val="0"/>
              </a:spcBef>
              <a:spcAft>
                <a:spcPts val="0"/>
              </a:spcAft>
              <a:buSzPts val="3500"/>
              <a:buNone/>
              <a:defRPr>
                <a:latin typeface="Cardo"/>
                <a:ea typeface="Cardo"/>
                <a:cs typeface="Cardo"/>
                <a:sym typeface="Cardo"/>
              </a:defRPr>
            </a:lvl3pPr>
            <a:lvl4pPr lvl="3">
              <a:spcBef>
                <a:spcPts val="0"/>
              </a:spcBef>
              <a:spcAft>
                <a:spcPts val="0"/>
              </a:spcAft>
              <a:buSzPts val="3500"/>
              <a:buNone/>
              <a:defRPr>
                <a:latin typeface="Cardo"/>
                <a:ea typeface="Cardo"/>
                <a:cs typeface="Cardo"/>
                <a:sym typeface="Cardo"/>
              </a:defRPr>
            </a:lvl4pPr>
            <a:lvl5pPr lvl="4">
              <a:spcBef>
                <a:spcPts val="0"/>
              </a:spcBef>
              <a:spcAft>
                <a:spcPts val="0"/>
              </a:spcAft>
              <a:buSzPts val="3500"/>
              <a:buNone/>
              <a:defRPr>
                <a:latin typeface="Cardo"/>
                <a:ea typeface="Cardo"/>
                <a:cs typeface="Cardo"/>
                <a:sym typeface="Cardo"/>
              </a:defRPr>
            </a:lvl5pPr>
            <a:lvl6pPr lvl="5">
              <a:spcBef>
                <a:spcPts val="0"/>
              </a:spcBef>
              <a:spcAft>
                <a:spcPts val="0"/>
              </a:spcAft>
              <a:buSzPts val="3500"/>
              <a:buNone/>
              <a:defRPr>
                <a:latin typeface="Cardo"/>
                <a:ea typeface="Cardo"/>
                <a:cs typeface="Cardo"/>
                <a:sym typeface="Cardo"/>
              </a:defRPr>
            </a:lvl6pPr>
            <a:lvl7pPr lvl="6">
              <a:spcBef>
                <a:spcPts val="0"/>
              </a:spcBef>
              <a:spcAft>
                <a:spcPts val="0"/>
              </a:spcAft>
              <a:buSzPts val="3500"/>
              <a:buNone/>
              <a:defRPr>
                <a:latin typeface="Cardo"/>
                <a:ea typeface="Cardo"/>
                <a:cs typeface="Cardo"/>
                <a:sym typeface="Cardo"/>
              </a:defRPr>
            </a:lvl7pPr>
            <a:lvl8pPr lvl="7">
              <a:spcBef>
                <a:spcPts val="0"/>
              </a:spcBef>
              <a:spcAft>
                <a:spcPts val="0"/>
              </a:spcAft>
              <a:buSzPts val="3500"/>
              <a:buNone/>
              <a:defRPr>
                <a:latin typeface="Cardo"/>
                <a:ea typeface="Cardo"/>
                <a:cs typeface="Cardo"/>
                <a:sym typeface="Cardo"/>
              </a:defRPr>
            </a:lvl8pPr>
            <a:lvl9pPr lvl="8">
              <a:spcBef>
                <a:spcPts val="0"/>
              </a:spcBef>
              <a:spcAft>
                <a:spcPts val="0"/>
              </a:spcAft>
              <a:buSzPts val="3500"/>
              <a:buNone/>
              <a:defRPr>
                <a:latin typeface="Cardo"/>
                <a:ea typeface="Cardo"/>
                <a:cs typeface="Cardo"/>
                <a:sym typeface="Cardo"/>
              </a:defRPr>
            </a:lvl9pPr>
          </a:lstStyle>
          <a:p>
            <a:r>
              <a:rPr lang="en-US"/>
              <a:t>Click to edit Master title style</a:t>
            </a:r>
          </a:p>
        </p:txBody>
      </p:sp>
      <p:grpSp>
        <p:nvGrpSpPr>
          <p:cNvPr id="2" name="Google Shape;134;p17"/>
          <p:cNvGrpSpPr/>
          <p:nvPr/>
        </p:nvGrpSpPr>
        <p:grpSpPr>
          <a:xfrm>
            <a:off x="0" y="-805349"/>
            <a:ext cx="9763800" cy="7934649"/>
            <a:chOff x="0" y="-805349"/>
            <a:chExt cx="9763800" cy="7934649"/>
          </a:xfrm>
        </p:grpSpPr>
        <p:pic>
          <p:nvPicPr>
            <p:cNvPr id="135" name="Google Shape;135;p17"/>
            <p:cNvPicPr preferRelativeResize="0"/>
            <p:nvPr/>
          </p:nvPicPr>
          <p:blipFill>
            <a:blip r:embed="rId3" cstate="print">
              <a:alphaModFix amt="21000"/>
            </a:blip>
            <a:stretch>
              <a:fillRect/>
            </a:stretch>
          </p:blipFill>
          <p:spPr>
            <a:xfrm rot="-5400000">
              <a:off x="-2349749" y="2349750"/>
              <a:ext cx="7129298" cy="2429801"/>
            </a:xfrm>
            <a:prstGeom prst="rect">
              <a:avLst/>
            </a:prstGeom>
            <a:noFill/>
            <a:ln>
              <a:noFill/>
            </a:ln>
          </p:spPr>
        </p:pic>
        <p:pic>
          <p:nvPicPr>
            <p:cNvPr id="136" name="Google Shape;136;p17"/>
            <p:cNvPicPr preferRelativeResize="0"/>
            <p:nvPr/>
          </p:nvPicPr>
          <p:blipFill>
            <a:blip r:embed="rId4" cstate="print">
              <a:alphaModFix amt="40000"/>
            </a:blip>
            <a:stretch>
              <a:fillRect/>
            </a:stretch>
          </p:blipFill>
          <p:spPr>
            <a:xfrm>
              <a:off x="7439551" y="-805349"/>
              <a:ext cx="2324250" cy="2294753"/>
            </a:xfrm>
            <a:prstGeom prst="rect">
              <a:avLst/>
            </a:prstGeom>
            <a:noFill/>
            <a:ln>
              <a:noFill/>
            </a:ln>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37"/>
        <p:cNvGrpSpPr/>
        <p:nvPr/>
      </p:nvGrpSpPr>
      <p:grpSpPr>
        <a:xfrm>
          <a:off x="0" y="0"/>
          <a:ext cx="0" cy="0"/>
          <a:chOff x="0" y="0"/>
          <a:chExt cx="0" cy="0"/>
        </a:xfrm>
      </p:grpSpPr>
      <p:pic>
        <p:nvPicPr>
          <p:cNvPr id="138" name="Google Shape;138;p18"/>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139" name="Google Shape;139;p18"/>
          <p:cNvSpPr txBox="1">
            <a:spLocks noGrp="1"/>
          </p:cNvSpPr>
          <p:nvPr>
            <p:ph type="title"/>
          </p:nvPr>
        </p:nvSpPr>
        <p:spPr>
          <a:xfrm>
            <a:off x="715050" y="535000"/>
            <a:ext cx="77139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atin typeface="Cardo"/>
                <a:ea typeface="Cardo"/>
                <a:cs typeface="Cardo"/>
                <a:sym typeface="Cardo"/>
              </a:defRPr>
            </a:lvl2pPr>
            <a:lvl3pPr lvl="2" rtl="0">
              <a:spcBef>
                <a:spcPts val="0"/>
              </a:spcBef>
              <a:spcAft>
                <a:spcPts val="0"/>
              </a:spcAft>
              <a:buSzPts val="3500"/>
              <a:buNone/>
              <a:defRPr>
                <a:latin typeface="Cardo"/>
                <a:ea typeface="Cardo"/>
                <a:cs typeface="Cardo"/>
                <a:sym typeface="Cardo"/>
              </a:defRPr>
            </a:lvl3pPr>
            <a:lvl4pPr lvl="3" rtl="0">
              <a:spcBef>
                <a:spcPts val="0"/>
              </a:spcBef>
              <a:spcAft>
                <a:spcPts val="0"/>
              </a:spcAft>
              <a:buSzPts val="3500"/>
              <a:buNone/>
              <a:defRPr>
                <a:latin typeface="Cardo"/>
                <a:ea typeface="Cardo"/>
                <a:cs typeface="Cardo"/>
                <a:sym typeface="Cardo"/>
              </a:defRPr>
            </a:lvl4pPr>
            <a:lvl5pPr lvl="4" rtl="0">
              <a:spcBef>
                <a:spcPts val="0"/>
              </a:spcBef>
              <a:spcAft>
                <a:spcPts val="0"/>
              </a:spcAft>
              <a:buSzPts val="3500"/>
              <a:buNone/>
              <a:defRPr>
                <a:latin typeface="Cardo"/>
                <a:ea typeface="Cardo"/>
                <a:cs typeface="Cardo"/>
                <a:sym typeface="Cardo"/>
              </a:defRPr>
            </a:lvl5pPr>
            <a:lvl6pPr lvl="5" rtl="0">
              <a:spcBef>
                <a:spcPts val="0"/>
              </a:spcBef>
              <a:spcAft>
                <a:spcPts val="0"/>
              </a:spcAft>
              <a:buSzPts val="3500"/>
              <a:buNone/>
              <a:defRPr>
                <a:latin typeface="Cardo"/>
                <a:ea typeface="Cardo"/>
                <a:cs typeface="Cardo"/>
                <a:sym typeface="Cardo"/>
              </a:defRPr>
            </a:lvl6pPr>
            <a:lvl7pPr lvl="6" rtl="0">
              <a:spcBef>
                <a:spcPts val="0"/>
              </a:spcBef>
              <a:spcAft>
                <a:spcPts val="0"/>
              </a:spcAft>
              <a:buSzPts val="3500"/>
              <a:buNone/>
              <a:defRPr>
                <a:latin typeface="Cardo"/>
                <a:ea typeface="Cardo"/>
                <a:cs typeface="Cardo"/>
                <a:sym typeface="Cardo"/>
              </a:defRPr>
            </a:lvl7pPr>
            <a:lvl8pPr lvl="7" rtl="0">
              <a:spcBef>
                <a:spcPts val="0"/>
              </a:spcBef>
              <a:spcAft>
                <a:spcPts val="0"/>
              </a:spcAft>
              <a:buSzPts val="3500"/>
              <a:buNone/>
              <a:defRPr>
                <a:latin typeface="Cardo"/>
                <a:ea typeface="Cardo"/>
                <a:cs typeface="Cardo"/>
                <a:sym typeface="Cardo"/>
              </a:defRPr>
            </a:lvl8pPr>
            <a:lvl9pPr lvl="8" rtl="0">
              <a:spcBef>
                <a:spcPts val="0"/>
              </a:spcBef>
              <a:spcAft>
                <a:spcPts val="0"/>
              </a:spcAft>
              <a:buSzPts val="3500"/>
              <a:buNone/>
              <a:defRPr>
                <a:latin typeface="Cardo"/>
                <a:ea typeface="Cardo"/>
                <a:cs typeface="Cardo"/>
                <a:sym typeface="Cardo"/>
              </a:defRPr>
            </a:lvl9pPr>
          </a:lstStyle>
          <a:p>
            <a:r>
              <a:rPr lang="en-US"/>
              <a:t>Click to edit Master title style</a:t>
            </a:r>
          </a:p>
        </p:txBody>
      </p:sp>
      <p:pic>
        <p:nvPicPr>
          <p:cNvPr id="140" name="Google Shape;140;p18"/>
          <p:cNvPicPr preferRelativeResize="0"/>
          <p:nvPr/>
        </p:nvPicPr>
        <p:blipFill>
          <a:blip r:embed="rId3" cstate="print">
            <a:alphaModFix amt="60000"/>
          </a:blip>
          <a:stretch>
            <a:fillRect/>
          </a:stretch>
        </p:blipFill>
        <p:spPr>
          <a:xfrm>
            <a:off x="-1029327" y="3181250"/>
            <a:ext cx="2881223" cy="2929874"/>
          </a:xfrm>
          <a:prstGeom prst="rect">
            <a:avLst/>
          </a:prstGeom>
          <a:noFill/>
          <a:ln>
            <a:noFill/>
          </a:ln>
        </p:spPr>
      </p:pic>
      <p:pic>
        <p:nvPicPr>
          <p:cNvPr id="141" name="Google Shape;141;p18"/>
          <p:cNvPicPr preferRelativeResize="0"/>
          <p:nvPr/>
        </p:nvPicPr>
        <p:blipFill>
          <a:blip r:embed="rId4" cstate="print"/>
          <a:stretch>
            <a:fillRect/>
          </a:stretch>
        </p:blipFill>
        <p:spPr>
          <a:xfrm rot="9116214">
            <a:off x="7511526" y="565727"/>
            <a:ext cx="2981601" cy="4012048"/>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42"/>
        <p:cNvGrpSpPr/>
        <p:nvPr/>
      </p:nvGrpSpPr>
      <p:grpSpPr>
        <a:xfrm>
          <a:off x="0" y="0"/>
          <a:ext cx="0" cy="0"/>
          <a:chOff x="0" y="0"/>
          <a:chExt cx="0" cy="0"/>
        </a:xfrm>
      </p:grpSpPr>
      <p:pic>
        <p:nvPicPr>
          <p:cNvPr id="143" name="Google Shape;143;p19"/>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144;p19"/>
          <p:cNvGrpSpPr/>
          <p:nvPr/>
        </p:nvGrpSpPr>
        <p:grpSpPr>
          <a:xfrm>
            <a:off x="-576577" y="-1474725"/>
            <a:ext cx="10363825" cy="2929874"/>
            <a:chOff x="-576577" y="-1227375"/>
            <a:chExt cx="10363825" cy="2929874"/>
          </a:xfrm>
        </p:grpSpPr>
        <p:pic>
          <p:nvPicPr>
            <p:cNvPr id="145" name="Google Shape;145;p19"/>
            <p:cNvPicPr preferRelativeResize="0"/>
            <p:nvPr/>
          </p:nvPicPr>
          <p:blipFill>
            <a:blip r:embed="rId3" cstate="print">
              <a:alphaModFix amt="52000"/>
            </a:blip>
            <a:stretch>
              <a:fillRect/>
            </a:stretch>
          </p:blipFill>
          <p:spPr>
            <a:xfrm flipH="1">
              <a:off x="7474223" y="-1184322"/>
              <a:ext cx="2313025" cy="2519726"/>
            </a:xfrm>
            <a:prstGeom prst="rect">
              <a:avLst/>
            </a:prstGeom>
            <a:noFill/>
            <a:ln>
              <a:noFill/>
            </a:ln>
          </p:spPr>
        </p:pic>
        <p:pic>
          <p:nvPicPr>
            <p:cNvPr id="146" name="Google Shape;146;p19"/>
            <p:cNvPicPr preferRelativeResize="0"/>
            <p:nvPr/>
          </p:nvPicPr>
          <p:blipFill>
            <a:blip r:embed="rId4" cstate="print">
              <a:alphaModFix amt="57000"/>
            </a:blip>
            <a:stretch>
              <a:fillRect/>
            </a:stretch>
          </p:blipFill>
          <p:spPr>
            <a:xfrm>
              <a:off x="-576577" y="-1227375"/>
              <a:ext cx="2881223" cy="2929874"/>
            </a:xfrm>
            <a:prstGeom prst="rect">
              <a:avLst/>
            </a:prstGeom>
            <a:noFill/>
            <a:ln>
              <a:noFill/>
            </a:ln>
          </p:spPr>
        </p:pic>
      </p:grpSp>
      <p:sp>
        <p:nvSpPr>
          <p:cNvPr id="147" name="Google Shape;147;p19"/>
          <p:cNvSpPr txBox="1">
            <a:spLocks noGrp="1"/>
          </p:cNvSpPr>
          <p:nvPr>
            <p:ph type="title"/>
          </p:nvPr>
        </p:nvSpPr>
        <p:spPr>
          <a:xfrm>
            <a:off x="715050" y="535000"/>
            <a:ext cx="77139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atin typeface="Cardo"/>
                <a:ea typeface="Cardo"/>
                <a:cs typeface="Cardo"/>
                <a:sym typeface="Cardo"/>
              </a:defRPr>
            </a:lvl2pPr>
            <a:lvl3pPr lvl="2" rtl="0">
              <a:spcBef>
                <a:spcPts val="0"/>
              </a:spcBef>
              <a:spcAft>
                <a:spcPts val="0"/>
              </a:spcAft>
              <a:buSzPts val="3500"/>
              <a:buNone/>
              <a:defRPr>
                <a:latin typeface="Cardo"/>
                <a:ea typeface="Cardo"/>
                <a:cs typeface="Cardo"/>
                <a:sym typeface="Cardo"/>
              </a:defRPr>
            </a:lvl3pPr>
            <a:lvl4pPr lvl="3" rtl="0">
              <a:spcBef>
                <a:spcPts val="0"/>
              </a:spcBef>
              <a:spcAft>
                <a:spcPts val="0"/>
              </a:spcAft>
              <a:buSzPts val="3500"/>
              <a:buNone/>
              <a:defRPr>
                <a:latin typeface="Cardo"/>
                <a:ea typeface="Cardo"/>
                <a:cs typeface="Cardo"/>
                <a:sym typeface="Cardo"/>
              </a:defRPr>
            </a:lvl4pPr>
            <a:lvl5pPr lvl="4" rtl="0">
              <a:spcBef>
                <a:spcPts val="0"/>
              </a:spcBef>
              <a:spcAft>
                <a:spcPts val="0"/>
              </a:spcAft>
              <a:buSzPts val="3500"/>
              <a:buNone/>
              <a:defRPr>
                <a:latin typeface="Cardo"/>
                <a:ea typeface="Cardo"/>
                <a:cs typeface="Cardo"/>
                <a:sym typeface="Cardo"/>
              </a:defRPr>
            </a:lvl5pPr>
            <a:lvl6pPr lvl="5" rtl="0">
              <a:spcBef>
                <a:spcPts val="0"/>
              </a:spcBef>
              <a:spcAft>
                <a:spcPts val="0"/>
              </a:spcAft>
              <a:buSzPts val="3500"/>
              <a:buNone/>
              <a:defRPr>
                <a:latin typeface="Cardo"/>
                <a:ea typeface="Cardo"/>
                <a:cs typeface="Cardo"/>
                <a:sym typeface="Cardo"/>
              </a:defRPr>
            </a:lvl6pPr>
            <a:lvl7pPr lvl="6" rtl="0">
              <a:spcBef>
                <a:spcPts val="0"/>
              </a:spcBef>
              <a:spcAft>
                <a:spcPts val="0"/>
              </a:spcAft>
              <a:buSzPts val="3500"/>
              <a:buNone/>
              <a:defRPr>
                <a:latin typeface="Cardo"/>
                <a:ea typeface="Cardo"/>
                <a:cs typeface="Cardo"/>
                <a:sym typeface="Cardo"/>
              </a:defRPr>
            </a:lvl7pPr>
            <a:lvl8pPr lvl="7" rtl="0">
              <a:spcBef>
                <a:spcPts val="0"/>
              </a:spcBef>
              <a:spcAft>
                <a:spcPts val="0"/>
              </a:spcAft>
              <a:buSzPts val="3500"/>
              <a:buNone/>
              <a:defRPr>
                <a:latin typeface="Cardo"/>
                <a:ea typeface="Cardo"/>
                <a:cs typeface="Cardo"/>
                <a:sym typeface="Cardo"/>
              </a:defRPr>
            </a:lvl8pPr>
            <a:lvl9pPr lvl="8" rtl="0">
              <a:spcBef>
                <a:spcPts val="0"/>
              </a:spcBef>
              <a:spcAft>
                <a:spcPts val="0"/>
              </a:spcAft>
              <a:buSzPts val="3500"/>
              <a:buNone/>
              <a:defRPr>
                <a:latin typeface="Cardo"/>
                <a:ea typeface="Cardo"/>
                <a:cs typeface="Cardo"/>
                <a:sym typeface="Cardo"/>
              </a:defRPr>
            </a:lvl9pPr>
          </a:lstStyle>
          <a:p>
            <a:r>
              <a:rPr lang="en-US"/>
              <a:t>Click to edit Master title style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148"/>
        <p:cNvGrpSpPr/>
        <p:nvPr/>
      </p:nvGrpSpPr>
      <p:grpSpPr>
        <a:xfrm>
          <a:off x="0" y="0"/>
          <a:ext cx="0" cy="0"/>
          <a:chOff x="0" y="0"/>
          <a:chExt cx="0" cy="0"/>
        </a:xfrm>
      </p:grpSpPr>
      <p:pic>
        <p:nvPicPr>
          <p:cNvPr id="149" name="Google Shape;149;p20"/>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150" name="Google Shape;150;p20"/>
          <p:cNvSpPr txBox="1">
            <a:spLocks noGrp="1"/>
          </p:cNvSpPr>
          <p:nvPr>
            <p:ph type="title"/>
          </p:nvPr>
        </p:nvSpPr>
        <p:spPr>
          <a:xfrm>
            <a:off x="715050" y="535000"/>
            <a:ext cx="77139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atin typeface="Cardo"/>
                <a:ea typeface="Cardo"/>
                <a:cs typeface="Cardo"/>
                <a:sym typeface="Cardo"/>
              </a:defRPr>
            </a:lvl2pPr>
            <a:lvl3pPr lvl="2" rtl="0">
              <a:spcBef>
                <a:spcPts val="0"/>
              </a:spcBef>
              <a:spcAft>
                <a:spcPts val="0"/>
              </a:spcAft>
              <a:buSzPts val="3500"/>
              <a:buNone/>
              <a:defRPr>
                <a:latin typeface="Cardo"/>
                <a:ea typeface="Cardo"/>
                <a:cs typeface="Cardo"/>
                <a:sym typeface="Cardo"/>
              </a:defRPr>
            </a:lvl3pPr>
            <a:lvl4pPr lvl="3" rtl="0">
              <a:spcBef>
                <a:spcPts val="0"/>
              </a:spcBef>
              <a:spcAft>
                <a:spcPts val="0"/>
              </a:spcAft>
              <a:buSzPts val="3500"/>
              <a:buNone/>
              <a:defRPr>
                <a:latin typeface="Cardo"/>
                <a:ea typeface="Cardo"/>
                <a:cs typeface="Cardo"/>
                <a:sym typeface="Cardo"/>
              </a:defRPr>
            </a:lvl4pPr>
            <a:lvl5pPr lvl="4" rtl="0">
              <a:spcBef>
                <a:spcPts val="0"/>
              </a:spcBef>
              <a:spcAft>
                <a:spcPts val="0"/>
              </a:spcAft>
              <a:buSzPts val="3500"/>
              <a:buNone/>
              <a:defRPr>
                <a:latin typeface="Cardo"/>
                <a:ea typeface="Cardo"/>
                <a:cs typeface="Cardo"/>
                <a:sym typeface="Cardo"/>
              </a:defRPr>
            </a:lvl5pPr>
            <a:lvl6pPr lvl="5" rtl="0">
              <a:spcBef>
                <a:spcPts val="0"/>
              </a:spcBef>
              <a:spcAft>
                <a:spcPts val="0"/>
              </a:spcAft>
              <a:buSzPts val="3500"/>
              <a:buNone/>
              <a:defRPr>
                <a:latin typeface="Cardo"/>
                <a:ea typeface="Cardo"/>
                <a:cs typeface="Cardo"/>
                <a:sym typeface="Cardo"/>
              </a:defRPr>
            </a:lvl6pPr>
            <a:lvl7pPr lvl="6" rtl="0">
              <a:spcBef>
                <a:spcPts val="0"/>
              </a:spcBef>
              <a:spcAft>
                <a:spcPts val="0"/>
              </a:spcAft>
              <a:buSzPts val="3500"/>
              <a:buNone/>
              <a:defRPr>
                <a:latin typeface="Cardo"/>
                <a:ea typeface="Cardo"/>
                <a:cs typeface="Cardo"/>
                <a:sym typeface="Cardo"/>
              </a:defRPr>
            </a:lvl7pPr>
            <a:lvl8pPr lvl="7" rtl="0">
              <a:spcBef>
                <a:spcPts val="0"/>
              </a:spcBef>
              <a:spcAft>
                <a:spcPts val="0"/>
              </a:spcAft>
              <a:buSzPts val="3500"/>
              <a:buNone/>
              <a:defRPr>
                <a:latin typeface="Cardo"/>
                <a:ea typeface="Cardo"/>
                <a:cs typeface="Cardo"/>
                <a:sym typeface="Cardo"/>
              </a:defRPr>
            </a:lvl8pPr>
            <a:lvl9pPr lvl="8" rtl="0">
              <a:spcBef>
                <a:spcPts val="0"/>
              </a:spcBef>
              <a:spcAft>
                <a:spcPts val="0"/>
              </a:spcAft>
              <a:buSzPts val="3500"/>
              <a:buNone/>
              <a:defRPr>
                <a:latin typeface="Cardo"/>
                <a:ea typeface="Cardo"/>
                <a:cs typeface="Cardo"/>
                <a:sym typeface="Cardo"/>
              </a:defRPr>
            </a:lvl9pPr>
          </a:lstStyle>
          <a:p>
            <a:r>
              <a:rPr lang="en-US"/>
              <a:t>Click to edit Master title style</a:t>
            </a:r>
          </a:p>
        </p:txBody>
      </p:sp>
      <p:grpSp>
        <p:nvGrpSpPr>
          <p:cNvPr id="2" name="Google Shape;151;p20"/>
          <p:cNvGrpSpPr/>
          <p:nvPr/>
        </p:nvGrpSpPr>
        <p:grpSpPr>
          <a:xfrm>
            <a:off x="-1846500" y="-1386399"/>
            <a:ext cx="11304528" cy="8107960"/>
            <a:chOff x="-1846500" y="-1386399"/>
            <a:chExt cx="11304528" cy="8107960"/>
          </a:xfrm>
        </p:grpSpPr>
        <p:pic>
          <p:nvPicPr>
            <p:cNvPr id="152" name="Google Shape;152;p20"/>
            <p:cNvPicPr preferRelativeResize="0"/>
            <p:nvPr/>
          </p:nvPicPr>
          <p:blipFill>
            <a:blip r:embed="rId3" cstate="print">
              <a:alphaModFix amt="35000"/>
            </a:blip>
            <a:stretch>
              <a:fillRect/>
            </a:stretch>
          </p:blipFill>
          <p:spPr>
            <a:xfrm>
              <a:off x="6686275" y="-1386399"/>
              <a:ext cx="2771753" cy="2736575"/>
            </a:xfrm>
            <a:prstGeom prst="rect">
              <a:avLst/>
            </a:prstGeom>
            <a:noFill/>
            <a:ln>
              <a:noFill/>
            </a:ln>
          </p:spPr>
        </p:pic>
        <p:pic>
          <p:nvPicPr>
            <p:cNvPr id="153" name="Google Shape;153;p20"/>
            <p:cNvPicPr preferRelativeResize="0"/>
            <p:nvPr/>
          </p:nvPicPr>
          <p:blipFill>
            <a:blip r:embed="rId4" cstate="print">
              <a:alphaModFix amt="47000"/>
            </a:blip>
            <a:stretch>
              <a:fillRect/>
            </a:stretch>
          </p:blipFill>
          <p:spPr>
            <a:xfrm rot="5203858">
              <a:off x="-1631029" y="3518279"/>
              <a:ext cx="2980001" cy="3246294"/>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5"/>
        <p:cNvGrpSpPr/>
        <p:nvPr/>
      </p:nvGrpSpPr>
      <p:grpSpPr>
        <a:xfrm>
          <a:off x="0" y="0"/>
          <a:ext cx="0" cy="0"/>
          <a:chOff x="0" y="0"/>
          <a:chExt cx="0" cy="0"/>
        </a:xfrm>
      </p:grpSpPr>
      <p:pic>
        <p:nvPicPr>
          <p:cNvPr id="16" name="Google Shape;16;p3"/>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17" name="Google Shape;17;p3"/>
          <p:cNvPicPr preferRelativeResize="0"/>
          <p:nvPr/>
        </p:nvPicPr>
        <p:blipFill>
          <a:blip r:embed="rId3" cstate="print">
            <a:alphaModFix amt="30000"/>
          </a:blip>
          <a:stretch>
            <a:fillRect/>
          </a:stretch>
        </p:blipFill>
        <p:spPr>
          <a:xfrm>
            <a:off x="0" y="-431300"/>
            <a:ext cx="9144003" cy="6098975"/>
          </a:xfrm>
          <a:prstGeom prst="rect">
            <a:avLst/>
          </a:prstGeom>
          <a:noFill/>
          <a:ln>
            <a:noFill/>
          </a:ln>
        </p:spPr>
      </p:pic>
      <p:sp>
        <p:nvSpPr>
          <p:cNvPr id="18" name="Google Shape;18;p3"/>
          <p:cNvSpPr txBox="1">
            <a:spLocks noGrp="1"/>
          </p:cNvSpPr>
          <p:nvPr>
            <p:ph type="title"/>
          </p:nvPr>
        </p:nvSpPr>
        <p:spPr>
          <a:xfrm>
            <a:off x="3187850" y="2102909"/>
            <a:ext cx="2768400" cy="111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p>
        </p:txBody>
      </p:sp>
      <p:sp>
        <p:nvSpPr>
          <p:cNvPr id="19" name="Google Shape;19;p3"/>
          <p:cNvSpPr txBox="1">
            <a:spLocks noGrp="1"/>
          </p:cNvSpPr>
          <p:nvPr>
            <p:ph type="title" idx="2" hasCustomPrompt="1"/>
          </p:nvPr>
        </p:nvSpPr>
        <p:spPr>
          <a:xfrm>
            <a:off x="3187800" y="929450"/>
            <a:ext cx="2768400" cy="107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103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 name="Google Shape;20;p3"/>
          <p:cNvSpPr txBox="1">
            <a:spLocks noGrp="1"/>
          </p:cNvSpPr>
          <p:nvPr>
            <p:ph type="subTitle" idx="1"/>
          </p:nvPr>
        </p:nvSpPr>
        <p:spPr>
          <a:xfrm>
            <a:off x="3187850" y="3475316"/>
            <a:ext cx="27684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154"/>
        <p:cNvGrpSpPr/>
        <p:nvPr/>
      </p:nvGrpSpPr>
      <p:grpSpPr>
        <a:xfrm>
          <a:off x="0" y="0"/>
          <a:ext cx="0" cy="0"/>
          <a:chOff x="0" y="0"/>
          <a:chExt cx="0" cy="0"/>
        </a:xfrm>
      </p:grpSpPr>
      <p:pic>
        <p:nvPicPr>
          <p:cNvPr id="155" name="Google Shape;155;p21"/>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156" name="Google Shape;156;p21"/>
          <p:cNvSpPr txBox="1">
            <a:spLocks noGrp="1"/>
          </p:cNvSpPr>
          <p:nvPr>
            <p:ph type="title"/>
          </p:nvPr>
        </p:nvSpPr>
        <p:spPr>
          <a:xfrm>
            <a:off x="715050" y="535000"/>
            <a:ext cx="77139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atin typeface="Cardo"/>
                <a:ea typeface="Cardo"/>
                <a:cs typeface="Cardo"/>
                <a:sym typeface="Cardo"/>
              </a:defRPr>
            </a:lvl2pPr>
            <a:lvl3pPr lvl="2" rtl="0">
              <a:spcBef>
                <a:spcPts val="0"/>
              </a:spcBef>
              <a:spcAft>
                <a:spcPts val="0"/>
              </a:spcAft>
              <a:buSzPts val="3500"/>
              <a:buNone/>
              <a:defRPr>
                <a:latin typeface="Cardo"/>
                <a:ea typeface="Cardo"/>
                <a:cs typeface="Cardo"/>
                <a:sym typeface="Cardo"/>
              </a:defRPr>
            </a:lvl3pPr>
            <a:lvl4pPr lvl="3" rtl="0">
              <a:spcBef>
                <a:spcPts val="0"/>
              </a:spcBef>
              <a:spcAft>
                <a:spcPts val="0"/>
              </a:spcAft>
              <a:buSzPts val="3500"/>
              <a:buNone/>
              <a:defRPr>
                <a:latin typeface="Cardo"/>
                <a:ea typeface="Cardo"/>
                <a:cs typeface="Cardo"/>
                <a:sym typeface="Cardo"/>
              </a:defRPr>
            </a:lvl4pPr>
            <a:lvl5pPr lvl="4" rtl="0">
              <a:spcBef>
                <a:spcPts val="0"/>
              </a:spcBef>
              <a:spcAft>
                <a:spcPts val="0"/>
              </a:spcAft>
              <a:buSzPts val="3500"/>
              <a:buNone/>
              <a:defRPr>
                <a:latin typeface="Cardo"/>
                <a:ea typeface="Cardo"/>
                <a:cs typeface="Cardo"/>
                <a:sym typeface="Cardo"/>
              </a:defRPr>
            </a:lvl5pPr>
            <a:lvl6pPr lvl="5" rtl="0">
              <a:spcBef>
                <a:spcPts val="0"/>
              </a:spcBef>
              <a:spcAft>
                <a:spcPts val="0"/>
              </a:spcAft>
              <a:buSzPts val="3500"/>
              <a:buNone/>
              <a:defRPr>
                <a:latin typeface="Cardo"/>
                <a:ea typeface="Cardo"/>
                <a:cs typeface="Cardo"/>
                <a:sym typeface="Cardo"/>
              </a:defRPr>
            </a:lvl6pPr>
            <a:lvl7pPr lvl="6" rtl="0">
              <a:spcBef>
                <a:spcPts val="0"/>
              </a:spcBef>
              <a:spcAft>
                <a:spcPts val="0"/>
              </a:spcAft>
              <a:buSzPts val="3500"/>
              <a:buNone/>
              <a:defRPr>
                <a:latin typeface="Cardo"/>
                <a:ea typeface="Cardo"/>
                <a:cs typeface="Cardo"/>
                <a:sym typeface="Cardo"/>
              </a:defRPr>
            </a:lvl7pPr>
            <a:lvl8pPr lvl="7" rtl="0">
              <a:spcBef>
                <a:spcPts val="0"/>
              </a:spcBef>
              <a:spcAft>
                <a:spcPts val="0"/>
              </a:spcAft>
              <a:buSzPts val="3500"/>
              <a:buNone/>
              <a:defRPr>
                <a:latin typeface="Cardo"/>
                <a:ea typeface="Cardo"/>
                <a:cs typeface="Cardo"/>
                <a:sym typeface="Cardo"/>
              </a:defRPr>
            </a:lvl8pPr>
            <a:lvl9pPr lvl="8" rtl="0">
              <a:spcBef>
                <a:spcPts val="0"/>
              </a:spcBef>
              <a:spcAft>
                <a:spcPts val="0"/>
              </a:spcAft>
              <a:buSzPts val="3500"/>
              <a:buNone/>
              <a:defRPr>
                <a:latin typeface="Cardo"/>
                <a:ea typeface="Cardo"/>
                <a:cs typeface="Cardo"/>
                <a:sym typeface="Cardo"/>
              </a:defRPr>
            </a:lvl9pPr>
          </a:lstStyle>
          <a:p>
            <a:r>
              <a:rPr lang="en-US"/>
              <a:t>Click to edit Master title style</a:t>
            </a:r>
          </a:p>
        </p:txBody>
      </p:sp>
      <p:grpSp>
        <p:nvGrpSpPr>
          <p:cNvPr id="2" name="Google Shape;157;p21"/>
          <p:cNvGrpSpPr/>
          <p:nvPr/>
        </p:nvGrpSpPr>
        <p:grpSpPr>
          <a:xfrm>
            <a:off x="-2260370" y="-3743099"/>
            <a:ext cx="14611870" cy="7885148"/>
            <a:chOff x="-2459845" y="-4046299"/>
            <a:chExt cx="14611870" cy="7885148"/>
          </a:xfrm>
        </p:grpSpPr>
        <p:pic>
          <p:nvPicPr>
            <p:cNvPr id="158" name="Google Shape;158;p21"/>
            <p:cNvPicPr preferRelativeResize="0"/>
            <p:nvPr/>
          </p:nvPicPr>
          <p:blipFill>
            <a:blip r:embed="rId3" cstate="print">
              <a:alphaModFix amt="32000"/>
            </a:blip>
            <a:stretch>
              <a:fillRect/>
            </a:stretch>
          </p:blipFill>
          <p:spPr>
            <a:xfrm rot="-10558877">
              <a:off x="-2298947" y="-1597926"/>
              <a:ext cx="3030302" cy="4698000"/>
            </a:xfrm>
            <a:prstGeom prst="rect">
              <a:avLst/>
            </a:prstGeom>
            <a:noFill/>
            <a:ln>
              <a:noFill/>
            </a:ln>
          </p:spPr>
        </p:pic>
        <p:pic>
          <p:nvPicPr>
            <p:cNvPr id="159" name="Google Shape;159;p21"/>
            <p:cNvPicPr preferRelativeResize="0"/>
            <p:nvPr/>
          </p:nvPicPr>
          <p:blipFill>
            <a:blip r:embed="rId4" cstate="print">
              <a:alphaModFix amt="50000"/>
            </a:blip>
            <a:stretch>
              <a:fillRect/>
            </a:stretch>
          </p:blipFill>
          <p:spPr>
            <a:xfrm>
              <a:off x="8428901" y="-4046299"/>
              <a:ext cx="3723124" cy="7885148"/>
            </a:xfrm>
            <a:prstGeom prst="rect">
              <a:avLst/>
            </a:prstGeom>
            <a:noFill/>
            <a:ln>
              <a:noFill/>
            </a:ln>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6">
  <p:cSld name="Title only 6">
    <p:spTree>
      <p:nvGrpSpPr>
        <p:cNvPr id="1" name="Shape 160"/>
        <p:cNvGrpSpPr/>
        <p:nvPr/>
      </p:nvGrpSpPr>
      <p:grpSpPr>
        <a:xfrm>
          <a:off x="0" y="0"/>
          <a:ext cx="0" cy="0"/>
          <a:chOff x="0" y="0"/>
          <a:chExt cx="0" cy="0"/>
        </a:xfrm>
      </p:grpSpPr>
      <p:pic>
        <p:nvPicPr>
          <p:cNvPr id="161" name="Google Shape;161;p22"/>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162" name="Google Shape;162;p22"/>
          <p:cNvSpPr txBox="1">
            <a:spLocks noGrp="1"/>
          </p:cNvSpPr>
          <p:nvPr>
            <p:ph type="title"/>
          </p:nvPr>
        </p:nvSpPr>
        <p:spPr>
          <a:xfrm>
            <a:off x="715050" y="535000"/>
            <a:ext cx="77139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atin typeface="Cardo"/>
                <a:ea typeface="Cardo"/>
                <a:cs typeface="Cardo"/>
                <a:sym typeface="Cardo"/>
              </a:defRPr>
            </a:lvl2pPr>
            <a:lvl3pPr lvl="2" rtl="0">
              <a:spcBef>
                <a:spcPts val="0"/>
              </a:spcBef>
              <a:spcAft>
                <a:spcPts val="0"/>
              </a:spcAft>
              <a:buSzPts val="3500"/>
              <a:buNone/>
              <a:defRPr>
                <a:latin typeface="Cardo"/>
                <a:ea typeface="Cardo"/>
                <a:cs typeface="Cardo"/>
                <a:sym typeface="Cardo"/>
              </a:defRPr>
            </a:lvl3pPr>
            <a:lvl4pPr lvl="3" rtl="0">
              <a:spcBef>
                <a:spcPts val="0"/>
              </a:spcBef>
              <a:spcAft>
                <a:spcPts val="0"/>
              </a:spcAft>
              <a:buSzPts val="3500"/>
              <a:buNone/>
              <a:defRPr>
                <a:latin typeface="Cardo"/>
                <a:ea typeface="Cardo"/>
                <a:cs typeface="Cardo"/>
                <a:sym typeface="Cardo"/>
              </a:defRPr>
            </a:lvl4pPr>
            <a:lvl5pPr lvl="4" rtl="0">
              <a:spcBef>
                <a:spcPts val="0"/>
              </a:spcBef>
              <a:spcAft>
                <a:spcPts val="0"/>
              </a:spcAft>
              <a:buSzPts val="3500"/>
              <a:buNone/>
              <a:defRPr>
                <a:latin typeface="Cardo"/>
                <a:ea typeface="Cardo"/>
                <a:cs typeface="Cardo"/>
                <a:sym typeface="Cardo"/>
              </a:defRPr>
            </a:lvl5pPr>
            <a:lvl6pPr lvl="5" rtl="0">
              <a:spcBef>
                <a:spcPts val="0"/>
              </a:spcBef>
              <a:spcAft>
                <a:spcPts val="0"/>
              </a:spcAft>
              <a:buSzPts val="3500"/>
              <a:buNone/>
              <a:defRPr>
                <a:latin typeface="Cardo"/>
                <a:ea typeface="Cardo"/>
                <a:cs typeface="Cardo"/>
                <a:sym typeface="Cardo"/>
              </a:defRPr>
            </a:lvl6pPr>
            <a:lvl7pPr lvl="6" rtl="0">
              <a:spcBef>
                <a:spcPts val="0"/>
              </a:spcBef>
              <a:spcAft>
                <a:spcPts val="0"/>
              </a:spcAft>
              <a:buSzPts val="3500"/>
              <a:buNone/>
              <a:defRPr>
                <a:latin typeface="Cardo"/>
                <a:ea typeface="Cardo"/>
                <a:cs typeface="Cardo"/>
                <a:sym typeface="Cardo"/>
              </a:defRPr>
            </a:lvl7pPr>
            <a:lvl8pPr lvl="7" rtl="0">
              <a:spcBef>
                <a:spcPts val="0"/>
              </a:spcBef>
              <a:spcAft>
                <a:spcPts val="0"/>
              </a:spcAft>
              <a:buSzPts val="3500"/>
              <a:buNone/>
              <a:defRPr>
                <a:latin typeface="Cardo"/>
                <a:ea typeface="Cardo"/>
                <a:cs typeface="Cardo"/>
                <a:sym typeface="Cardo"/>
              </a:defRPr>
            </a:lvl8pPr>
            <a:lvl9pPr lvl="8" rtl="0">
              <a:spcBef>
                <a:spcPts val="0"/>
              </a:spcBef>
              <a:spcAft>
                <a:spcPts val="0"/>
              </a:spcAft>
              <a:buSzPts val="3500"/>
              <a:buNone/>
              <a:defRPr>
                <a:latin typeface="Cardo"/>
                <a:ea typeface="Cardo"/>
                <a:cs typeface="Cardo"/>
                <a:sym typeface="Cardo"/>
              </a:defRPr>
            </a:lvl9pPr>
          </a:lstStyle>
          <a:p>
            <a:r>
              <a:rPr lang="en-US"/>
              <a:t>Click to edit Master title style</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63"/>
        <p:cNvGrpSpPr/>
        <p:nvPr/>
      </p:nvGrpSpPr>
      <p:grpSpPr>
        <a:xfrm>
          <a:off x="0" y="0"/>
          <a:ext cx="0" cy="0"/>
          <a:chOff x="0" y="0"/>
          <a:chExt cx="0" cy="0"/>
        </a:xfrm>
      </p:grpSpPr>
      <p:pic>
        <p:nvPicPr>
          <p:cNvPr id="164" name="Google Shape;164;p23"/>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165" name="Google Shape;165;p23"/>
          <p:cNvSpPr txBox="1">
            <a:spLocks noGrp="1"/>
          </p:cNvSpPr>
          <p:nvPr>
            <p:ph type="title"/>
          </p:nvPr>
        </p:nvSpPr>
        <p:spPr>
          <a:xfrm>
            <a:off x="4237673" y="1775425"/>
            <a:ext cx="2768400" cy="11175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p>
        </p:txBody>
      </p:sp>
      <p:sp>
        <p:nvSpPr>
          <p:cNvPr id="166" name="Google Shape;166;p23"/>
          <p:cNvSpPr txBox="1">
            <a:spLocks noGrp="1"/>
          </p:cNvSpPr>
          <p:nvPr>
            <p:ph type="title" idx="2" hasCustomPrompt="1"/>
          </p:nvPr>
        </p:nvSpPr>
        <p:spPr>
          <a:xfrm>
            <a:off x="2474011" y="1592863"/>
            <a:ext cx="2112300" cy="14139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103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67" name="Google Shape;167;p23"/>
          <p:cNvSpPr txBox="1">
            <a:spLocks noGrp="1"/>
          </p:cNvSpPr>
          <p:nvPr>
            <p:ph type="subTitle" idx="1"/>
          </p:nvPr>
        </p:nvSpPr>
        <p:spPr>
          <a:xfrm>
            <a:off x="4237673" y="3149536"/>
            <a:ext cx="27684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pic>
        <p:nvPicPr>
          <p:cNvPr id="168" name="Google Shape;168;p23"/>
          <p:cNvPicPr preferRelativeResize="0"/>
          <p:nvPr/>
        </p:nvPicPr>
        <p:blipFill>
          <a:blip r:embed="rId3" cstate="print">
            <a:alphaModFix amt="30000"/>
          </a:blip>
          <a:stretch>
            <a:fillRect/>
          </a:stretch>
        </p:blipFill>
        <p:spPr>
          <a:xfrm>
            <a:off x="0" y="-5"/>
            <a:ext cx="9144003" cy="3116462"/>
          </a:xfrm>
          <a:prstGeom prst="rect">
            <a:avLst/>
          </a:prstGeom>
          <a:noFill/>
          <a:ln>
            <a:noFill/>
          </a:ln>
        </p:spPr>
      </p:pic>
      <p:pic>
        <p:nvPicPr>
          <p:cNvPr id="169" name="Google Shape;169;p23"/>
          <p:cNvPicPr preferRelativeResize="0"/>
          <p:nvPr/>
        </p:nvPicPr>
        <p:blipFill>
          <a:blip r:embed="rId4" cstate="print">
            <a:alphaModFix amt="49000"/>
          </a:blip>
          <a:stretch>
            <a:fillRect/>
          </a:stretch>
        </p:blipFill>
        <p:spPr>
          <a:xfrm rot="5400000" flipH="1">
            <a:off x="6321149" y="2509026"/>
            <a:ext cx="2028050" cy="4295148"/>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170"/>
        <p:cNvGrpSpPr/>
        <p:nvPr/>
      </p:nvGrpSpPr>
      <p:grpSpPr>
        <a:xfrm>
          <a:off x="0" y="0"/>
          <a:ext cx="0" cy="0"/>
          <a:chOff x="0" y="0"/>
          <a:chExt cx="0" cy="0"/>
        </a:xfrm>
      </p:grpSpPr>
      <p:pic>
        <p:nvPicPr>
          <p:cNvPr id="171" name="Google Shape;171;p24"/>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172" name="Google Shape;172;p24"/>
          <p:cNvPicPr preferRelativeResize="0"/>
          <p:nvPr/>
        </p:nvPicPr>
        <p:blipFill>
          <a:blip r:embed="rId3" cstate="print">
            <a:alphaModFix amt="30000"/>
          </a:blip>
          <a:stretch>
            <a:fillRect/>
          </a:stretch>
        </p:blipFill>
        <p:spPr>
          <a:xfrm>
            <a:off x="0" y="-7"/>
            <a:ext cx="9144003" cy="6094507"/>
          </a:xfrm>
          <a:prstGeom prst="rect">
            <a:avLst/>
          </a:prstGeom>
          <a:noFill/>
          <a:ln>
            <a:noFill/>
          </a:ln>
        </p:spPr>
      </p:pic>
      <p:pic>
        <p:nvPicPr>
          <p:cNvPr id="173" name="Google Shape;173;p24"/>
          <p:cNvPicPr preferRelativeResize="0"/>
          <p:nvPr/>
        </p:nvPicPr>
        <p:blipFill>
          <a:blip r:embed="rId4" cstate="print">
            <a:alphaModFix amt="44000"/>
          </a:blip>
          <a:stretch>
            <a:fillRect/>
          </a:stretch>
        </p:blipFill>
        <p:spPr>
          <a:xfrm>
            <a:off x="-844998" y="-1237050"/>
            <a:ext cx="4705600" cy="4785050"/>
          </a:xfrm>
          <a:prstGeom prst="rect">
            <a:avLst/>
          </a:prstGeom>
          <a:noFill/>
          <a:ln>
            <a:noFill/>
          </a:ln>
        </p:spPr>
      </p:pic>
      <p:sp>
        <p:nvSpPr>
          <p:cNvPr id="174" name="Google Shape;174;p24"/>
          <p:cNvSpPr txBox="1">
            <a:spLocks noGrp="1"/>
          </p:cNvSpPr>
          <p:nvPr>
            <p:ph type="title"/>
          </p:nvPr>
        </p:nvSpPr>
        <p:spPr>
          <a:xfrm>
            <a:off x="1887557" y="1850495"/>
            <a:ext cx="2971800" cy="1117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p>
        </p:txBody>
      </p:sp>
      <p:sp>
        <p:nvSpPr>
          <p:cNvPr id="175" name="Google Shape;175;p24"/>
          <p:cNvSpPr txBox="1">
            <a:spLocks noGrp="1"/>
          </p:cNvSpPr>
          <p:nvPr>
            <p:ph type="title" idx="2" hasCustomPrompt="1"/>
          </p:nvPr>
        </p:nvSpPr>
        <p:spPr>
          <a:xfrm>
            <a:off x="5091347" y="1436750"/>
            <a:ext cx="2165100" cy="1867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106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76" name="Google Shape;176;p24"/>
          <p:cNvSpPr txBox="1">
            <a:spLocks noGrp="1"/>
          </p:cNvSpPr>
          <p:nvPr>
            <p:ph type="subTitle" idx="1"/>
          </p:nvPr>
        </p:nvSpPr>
        <p:spPr>
          <a:xfrm>
            <a:off x="1892557" y="3192962"/>
            <a:ext cx="2971800" cy="713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177"/>
        <p:cNvGrpSpPr/>
        <p:nvPr/>
      </p:nvGrpSpPr>
      <p:grpSpPr>
        <a:xfrm>
          <a:off x="0" y="0"/>
          <a:ext cx="0" cy="0"/>
          <a:chOff x="0" y="0"/>
          <a:chExt cx="0" cy="0"/>
        </a:xfrm>
      </p:grpSpPr>
      <p:pic>
        <p:nvPicPr>
          <p:cNvPr id="178" name="Google Shape;178;p25"/>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179" name="Google Shape;179;p25"/>
          <p:cNvPicPr preferRelativeResize="0"/>
          <p:nvPr/>
        </p:nvPicPr>
        <p:blipFill>
          <a:blip r:embed="rId3" cstate="print">
            <a:alphaModFix amt="30000"/>
          </a:blip>
          <a:stretch>
            <a:fillRect/>
          </a:stretch>
        </p:blipFill>
        <p:spPr>
          <a:xfrm>
            <a:off x="0" y="-947289"/>
            <a:ext cx="9144003" cy="6098978"/>
          </a:xfrm>
          <a:prstGeom prst="rect">
            <a:avLst/>
          </a:prstGeom>
          <a:noFill/>
          <a:ln>
            <a:noFill/>
          </a:ln>
        </p:spPr>
      </p:pic>
      <p:grpSp>
        <p:nvGrpSpPr>
          <p:cNvPr id="2" name="Google Shape;180;p25"/>
          <p:cNvGrpSpPr/>
          <p:nvPr/>
        </p:nvGrpSpPr>
        <p:grpSpPr>
          <a:xfrm>
            <a:off x="7353187" y="285158"/>
            <a:ext cx="1435761" cy="1460042"/>
            <a:chOff x="557362" y="374583"/>
            <a:chExt cx="1435761" cy="1460042"/>
          </a:xfrm>
        </p:grpSpPr>
        <p:pic>
          <p:nvPicPr>
            <p:cNvPr id="181" name="Google Shape;181;p25"/>
            <p:cNvPicPr preferRelativeResize="0"/>
            <p:nvPr/>
          </p:nvPicPr>
          <p:blipFill>
            <a:blip r:embed="rId4" cstate="print">
              <a:alphaModFix amt="49000"/>
            </a:blip>
            <a:stretch>
              <a:fillRect/>
            </a:stretch>
          </p:blipFill>
          <p:spPr>
            <a:xfrm>
              <a:off x="715100" y="535000"/>
              <a:ext cx="1278024" cy="1299625"/>
            </a:xfrm>
            <a:prstGeom prst="rect">
              <a:avLst/>
            </a:prstGeom>
            <a:noFill/>
            <a:ln>
              <a:noFill/>
            </a:ln>
          </p:spPr>
        </p:pic>
        <p:pic>
          <p:nvPicPr>
            <p:cNvPr id="182" name="Google Shape;182;p25"/>
            <p:cNvPicPr preferRelativeResize="0"/>
            <p:nvPr/>
          </p:nvPicPr>
          <p:blipFill>
            <a:blip r:embed="rId5" cstate="print">
              <a:alphaModFix amt="44000"/>
            </a:blip>
            <a:stretch>
              <a:fillRect/>
            </a:stretch>
          </p:blipFill>
          <p:spPr>
            <a:xfrm flipH="1">
              <a:off x="557362" y="374583"/>
              <a:ext cx="315473" cy="320824"/>
            </a:xfrm>
            <a:prstGeom prst="rect">
              <a:avLst/>
            </a:prstGeom>
            <a:noFill/>
            <a:ln>
              <a:noFill/>
            </a:ln>
          </p:spPr>
        </p:pic>
      </p:grpSp>
      <p:sp>
        <p:nvSpPr>
          <p:cNvPr id="183" name="Google Shape;183;p25"/>
          <p:cNvSpPr txBox="1">
            <a:spLocks noGrp="1"/>
          </p:cNvSpPr>
          <p:nvPr>
            <p:ph type="title"/>
          </p:nvPr>
        </p:nvSpPr>
        <p:spPr>
          <a:xfrm>
            <a:off x="2655850" y="1107700"/>
            <a:ext cx="3832200" cy="111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p>
        </p:txBody>
      </p:sp>
      <p:sp>
        <p:nvSpPr>
          <p:cNvPr id="184" name="Google Shape;184;p25"/>
          <p:cNvSpPr txBox="1">
            <a:spLocks noGrp="1"/>
          </p:cNvSpPr>
          <p:nvPr>
            <p:ph type="title" idx="2" hasCustomPrompt="1"/>
          </p:nvPr>
        </p:nvSpPr>
        <p:spPr>
          <a:xfrm>
            <a:off x="2996500" y="3147250"/>
            <a:ext cx="3150900" cy="107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103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85" name="Google Shape;185;p25"/>
          <p:cNvSpPr txBox="1">
            <a:spLocks noGrp="1"/>
          </p:cNvSpPr>
          <p:nvPr>
            <p:ph type="subTitle" idx="1"/>
          </p:nvPr>
        </p:nvSpPr>
        <p:spPr>
          <a:xfrm>
            <a:off x="3187750" y="2483994"/>
            <a:ext cx="27684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4">
  <p:cSld name="Section header 4">
    <p:spTree>
      <p:nvGrpSpPr>
        <p:cNvPr id="1" name="Shape 186"/>
        <p:cNvGrpSpPr/>
        <p:nvPr/>
      </p:nvGrpSpPr>
      <p:grpSpPr>
        <a:xfrm>
          <a:off x="0" y="0"/>
          <a:ext cx="0" cy="0"/>
          <a:chOff x="0" y="0"/>
          <a:chExt cx="0" cy="0"/>
        </a:xfrm>
      </p:grpSpPr>
      <p:pic>
        <p:nvPicPr>
          <p:cNvPr id="187" name="Google Shape;187;p26"/>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188" name="Google Shape;188;p26"/>
          <p:cNvPicPr preferRelativeResize="0"/>
          <p:nvPr/>
        </p:nvPicPr>
        <p:blipFill>
          <a:blip r:embed="rId3" cstate="print">
            <a:alphaModFix amt="30000"/>
          </a:blip>
          <a:stretch>
            <a:fillRect/>
          </a:stretch>
        </p:blipFill>
        <p:spPr>
          <a:xfrm rot="10800000">
            <a:off x="0" y="-431300"/>
            <a:ext cx="9144003" cy="6098975"/>
          </a:xfrm>
          <a:prstGeom prst="rect">
            <a:avLst/>
          </a:prstGeom>
          <a:noFill/>
          <a:ln>
            <a:noFill/>
          </a:ln>
        </p:spPr>
      </p:pic>
      <p:sp>
        <p:nvSpPr>
          <p:cNvPr id="189" name="Google Shape;189;p26"/>
          <p:cNvSpPr txBox="1">
            <a:spLocks noGrp="1"/>
          </p:cNvSpPr>
          <p:nvPr>
            <p:ph type="title"/>
          </p:nvPr>
        </p:nvSpPr>
        <p:spPr>
          <a:xfrm>
            <a:off x="3992510" y="1565802"/>
            <a:ext cx="3832200" cy="11175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p>
        </p:txBody>
      </p:sp>
      <p:sp>
        <p:nvSpPr>
          <p:cNvPr id="190" name="Google Shape;190;p26"/>
          <p:cNvSpPr txBox="1">
            <a:spLocks noGrp="1"/>
          </p:cNvSpPr>
          <p:nvPr>
            <p:ph type="title" idx="2" hasCustomPrompt="1"/>
          </p:nvPr>
        </p:nvSpPr>
        <p:spPr>
          <a:xfrm>
            <a:off x="2265764" y="1514510"/>
            <a:ext cx="3150900" cy="10794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103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91" name="Google Shape;191;p26"/>
          <p:cNvSpPr txBox="1">
            <a:spLocks noGrp="1"/>
          </p:cNvSpPr>
          <p:nvPr>
            <p:ph type="subTitle" idx="1"/>
          </p:nvPr>
        </p:nvSpPr>
        <p:spPr>
          <a:xfrm>
            <a:off x="3992510" y="2929678"/>
            <a:ext cx="27684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5">
  <p:cSld name="Section header 5">
    <p:spTree>
      <p:nvGrpSpPr>
        <p:cNvPr id="1" name="Shape 192"/>
        <p:cNvGrpSpPr/>
        <p:nvPr/>
      </p:nvGrpSpPr>
      <p:grpSpPr>
        <a:xfrm>
          <a:off x="0" y="0"/>
          <a:ext cx="0" cy="0"/>
          <a:chOff x="0" y="0"/>
          <a:chExt cx="0" cy="0"/>
        </a:xfrm>
      </p:grpSpPr>
      <p:pic>
        <p:nvPicPr>
          <p:cNvPr id="193" name="Google Shape;193;p27"/>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194;p27"/>
          <p:cNvGrpSpPr/>
          <p:nvPr/>
        </p:nvGrpSpPr>
        <p:grpSpPr>
          <a:xfrm>
            <a:off x="-663524" y="-279925"/>
            <a:ext cx="5639853" cy="7085221"/>
            <a:chOff x="-663524" y="-279925"/>
            <a:chExt cx="5639853" cy="7085221"/>
          </a:xfrm>
        </p:grpSpPr>
        <p:pic>
          <p:nvPicPr>
            <p:cNvPr id="195" name="Google Shape;195;p27"/>
            <p:cNvPicPr preferRelativeResize="0"/>
            <p:nvPr/>
          </p:nvPicPr>
          <p:blipFill>
            <a:blip r:embed="rId3" cstate="print">
              <a:alphaModFix amt="26000"/>
            </a:blip>
            <a:stretch>
              <a:fillRect/>
            </a:stretch>
          </p:blipFill>
          <p:spPr>
            <a:xfrm rot="8851044" flipH="1">
              <a:off x="905324" y="1640501"/>
              <a:ext cx="3042426" cy="4716799"/>
            </a:xfrm>
            <a:prstGeom prst="rect">
              <a:avLst/>
            </a:prstGeom>
            <a:noFill/>
            <a:ln>
              <a:noFill/>
            </a:ln>
          </p:spPr>
        </p:pic>
        <p:pic>
          <p:nvPicPr>
            <p:cNvPr id="196" name="Google Shape;196;p27"/>
            <p:cNvPicPr preferRelativeResize="0"/>
            <p:nvPr/>
          </p:nvPicPr>
          <p:blipFill>
            <a:blip r:embed="rId4" cstate="print">
              <a:alphaModFix amt="37000"/>
            </a:blip>
            <a:stretch>
              <a:fillRect/>
            </a:stretch>
          </p:blipFill>
          <p:spPr>
            <a:xfrm>
              <a:off x="1578325" y="-229924"/>
              <a:ext cx="660099" cy="671252"/>
            </a:xfrm>
            <a:prstGeom prst="rect">
              <a:avLst/>
            </a:prstGeom>
            <a:noFill/>
            <a:ln>
              <a:noFill/>
            </a:ln>
          </p:spPr>
        </p:pic>
        <p:pic>
          <p:nvPicPr>
            <p:cNvPr id="197" name="Google Shape;197;p27"/>
            <p:cNvPicPr preferRelativeResize="0"/>
            <p:nvPr/>
          </p:nvPicPr>
          <p:blipFill>
            <a:blip r:embed="rId5" cstate="print">
              <a:alphaModFix amt="33000"/>
            </a:blip>
            <a:stretch>
              <a:fillRect/>
            </a:stretch>
          </p:blipFill>
          <p:spPr>
            <a:xfrm flipH="1">
              <a:off x="-663524" y="-279925"/>
              <a:ext cx="1947024" cy="1980027"/>
            </a:xfrm>
            <a:prstGeom prst="rect">
              <a:avLst/>
            </a:prstGeom>
            <a:noFill/>
            <a:ln>
              <a:noFill/>
            </a:ln>
          </p:spPr>
        </p:pic>
      </p:grpSp>
      <p:sp>
        <p:nvSpPr>
          <p:cNvPr id="198" name="Google Shape;198;p27"/>
          <p:cNvSpPr txBox="1">
            <a:spLocks noGrp="1"/>
          </p:cNvSpPr>
          <p:nvPr>
            <p:ph type="title"/>
          </p:nvPr>
        </p:nvSpPr>
        <p:spPr>
          <a:xfrm>
            <a:off x="1976457" y="1562421"/>
            <a:ext cx="3150900" cy="1117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p>
        </p:txBody>
      </p:sp>
      <p:sp>
        <p:nvSpPr>
          <p:cNvPr id="199" name="Google Shape;199;p27"/>
          <p:cNvSpPr txBox="1">
            <a:spLocks noGrp="1"/>
          </p:cNvSpPr>
          <p:nvPr>
            <p:ph type="title" idx="2" hasCustomPrompt="1"/>
          </p:nvPr>
        </p:nvSpPr>
        <p:spPr>
          <a:xfrm>
            <a:off x="3748582" y="1549507"/>
            <a:ext cx="3150900" cy="1079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103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00" name="Google Shape;200;p27"/>
          <p:cNvSpPr txBox="1">
            <a:spLocks noGrp="1"/>
          </p:cNvSpPr>
          <p:nvPr>
            <p:ph type="subTitle" idx="1"/>
          </p:nvPr>
        </p:nvSpPr>
        <p:spPr>
          <a:xfrm>
            <a:off x="2155557" y="2933311"/>
            <a:ext cx="2971800" cy="713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01"/>
        <p:cNvGrpSpPr/>
        <p:nvPr/>
      </p:nvGrpSpPr>
      <p:grpSpPr>
        <a:xfrm>
          <a:off x="0" y="0"/>
          <a:ext cx="0" cy="0"/>
          <a:chOff x="0" y="0"/>
          <a:chExt cx="0" cy="0"/>
        </a:xfrm>
      </p:grpSpPr>
      <p:pic>
        <p:nvPicPr>
          <p:cNvPr id="202" name="Google Shape;202;p28"/>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203" name="Google Shape;203;p28"/>
          <p:cNvSpPr txBox="1">
            <a:spLocks noGrp="1"/>
          </p:cNvSpPr>
          <p:nvPr>
            <p:ph type="title"/>
          </p:nvPr>
        </p:nvSpPr>
        <p:spPr>
          <a:xfrm>
            <a:off x="3865000" y="3575328"/>
            <a:ext cx="4563900" cy="53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16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rPr lang="en-US"/>
              <a:t>Click to edit Master title style</a:t>
            </a:r>
          </a:p>
        </p:txBody>
      </p:sp>
      <p:sp>
        <p:nvSpPr>
          <p:cNvPr id="204" name="Google Shape;204;p28"/>
          <p:cNvSpPr txBox="1">
            <a:spLocks noGrp="1"/>
          </p:cNvSpPr>
          <p:nvPr>
            <p:ph type="subTitle" idx="1"/>
          </p:nvPr>
        </p:nvSpPr>
        <p:spPr>
          <a:xfrm>
            <a:off x="2462250" y="1347275"/>
            <a:ext cx="5967000" cy="2077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500"/>
              <a:buNone/>
              <a:defRPr sz="3000">
                <a:solidFill>
                  <a:schemeClr val="dk1"/>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r>
              <a:rPr lang="en-US"/>
              <a:t>Click to edit Master subtitle style</a:t>
            </a:r>
          </a:p>
        </p:txBody>
      </p:sp>
      <p:pic>
        <p:nvPicPr>
          <p:cNvPr id="205" name="Google Shape;205;p28"/>
          <p:cNvPicPr preferRelativeResize="0"/>
          <p:nvPr/>
        </p:nvPicPr>
        <p:blipFill>
          <a:blip r:embed="rId3" cstate="print">
            <a:alphaModFix amt="21000"/>
          </a:blip>
          <a:stretch>
            <a:fillRect/>
          </a:stretch>
        </p:blipFill>
        <p:spPr>
          <a:xfrm rot="1586418">
            <a:off x="-764950" y="60749"/>
            <a:ext cx="3165078" cy="4906957"/>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206"/>
        <p:cNvGrpSpPr/>
        <p:nvPr/>
      </p:nvGrpSpPr>
      <p:grpSpPr>
        <a:xfrm>
          <a:off x="0" y="0"/>
          <a:ext cx="0" cy="0"/>
          <a:chOff x="0" y="0"/>
          <a:chExt cx="0" cy="0"/>
        </a:xfrm>
      </p:grpSpPr>
      <p:pic>
        <p:nvPicPr>
          <p:cNvPr id="207" name="Google Shape;207;p29"/>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208;p29"/>
          <p:cNvGrpSpPr/>
          <p:nvPr/>
        </p:nvGrpSpPr>
        <p:grpSpPr>
          <a:xfrm>
            <a:off x="-1078051" y="-828301"/>
            <a:ext cx="10800649" cy="6495486"/>
            <a:chOff x="-1078051" y="-828301"/>
            <a:chExt cx="10800649" cy="6495486"/>
          </a:xfrm>
        </p:grpSpPr>
        <p:pic>
          <p:nvPicPr>
            <p:cNvPr id="209" name="Google Shape;209;p29"/>
            <p:cNvPicPr preferRelativeResize="0"/>
            <p:nvPr/>
          </p:nvPicPr>
          <p:blipFill>
            <a:blip r:embed="rId3" cstate="print">
              <a:alphaModFix amt="44000"/>
            </a:blip>
            <a:stretch>
              <a:fillRect/>
            </a:stretch>
          </p:blipFill>
          <p:spPr>
            <a:xfrm rot="4499998">
              <a:off x="517536" y="-1566832"/>
              <a:ext cx="2446178" cy="5180760"/>
            </a:xfrm>
            <a:prstGeom prst="rect">
              <a:avLst/>
            </a:prstGeom>
            <a:noFill/>
            <a:ln>
              <a:noFill/>
            </a:ln>
          </p:spPr>
        </p:pic>
        <p:pic>
          <p:nvPicPr>
            <p:cNvPr id="210" name="Google Shape;210;p29"/>
            <p:cNvPicPr preferRelativeResize="0"/>
            <p:nvPr/>
          </p:nvPicPr>
          <p:blipFill>
            <a:blip r:embed="rId4" cstate="print">
              <a:alphaModFix amt="34000"/>
            </a:blip>
            <a:stretch>
              <a:fillRect/>
            </a:stretch>
          </p:blipFill>
          <p:spPr>
            <a:xfrm rot="4932521">
              <a:off x="7662897" y="3595450"/>
              <a:ext cx="1859885" cy="2026087"/>
            </a:xfrm>
            <a:prstGeom prst="rect">
              <a:avLst/>
            </a:prstGeom>
            <a:noFill/>
            <a:ln>
              <a:noFill/>
            </a:ln>
          </p:spPr>
        </p:pic>
      </p:grpSp>
      <p:sp>
        <p:nvSpPr>
          <p:cNvPr id="211" name="Google Shape;211;p29"/>
          <p:cNvSpPr txBox="1">
            <a:spLocks noGrp="1"/>
          </p:cNvSpPr>
          <p:nvPr>
            <p:ph type="subTitle" idx="1"/>
          </p:nvPr>
        </p:nvSpPr>
        <p:spPr>
          <a:xfrm>
            <a:off x="720000" y="3603150"/>
            <a:ext cx="2586600" cy="100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sp>
        <p:nvSpPr>
          <p:cNvPr id="212" name="Google Shape;212;p29"/>
          <p:cNvSpPr txBox="1">
            <a:spLocks noGrp="1"/>
          </p:cNvSpPr>
          <p:nvPr>
            <p:ph type="title"/>
          </p:nvPr>
        </p:nvSpPr>
        <p:spPr>
          <a:xfrm>
            <a:off x="720000" y="2328775"/>
            <a:ext cx="2586600" cy="1076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213"/>
        <p:cNvGrpSpPr/>
        <p:nvPr/>
      </p:nvGrpSpPr>
      <p:grpSpPr>
        <a:xfrm>
          <a:off x="0" y="0"/>
          <a:ext cx="0" cy="0"/>
          <a:chOff x="0" y="0"/>
          <a:chExt cx="0" cy="0"/>
        </a:xfrm>
      </p:grpSpPr>
      <p:pic>
        <p:nvPicPr>
          <p:cNvPr id="214" name="Google Shape;214;p30"/>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215" name="Google Shape;215;p30"/>
          <p:cNvPicPr preferRelativeResize="0"/>
          <p:nvPr/>
        </p:nvPicPr>
        <p:blipFill>
          <a:blip r:embed="rId3" cstate="print">
            <a:alphaModFix amt="17000"/>
          </a:blip>
          <a:stretch>
            <a:fillRect/>
          </a:stretch>
        </p:blipFill>
        <p:spPr>
          <a:xfrm flipH="1">
            <a:off x="0" y="-5"/>
            <a:ext cx="9144003" cy="3116462"/>
          </a:xfrm>
          <a:prstGeom prst="rect">
            <a:avLst/>
          </a:prstGeom>
          <a:noFill/>
          <a:ln>
            <a:noFill/>
          </a:ln>
        </p:spPr>
      </p:pic>
      <p:sp>
        <p:nvSpPr>
          <p:cNvPr id="216" name="Google Shape;216;p30"/>
          <p:cNvSpPr txBox="1">
            <a:spLocks noGrp="1"/>
          </p:cNvSpPr>
          <p:nvPr>
            <p:ph type="subTitle" idx="1"/>
          </p:nvPr>
        </p:nvSpPr>
        <p:spPr>
          <a:xfrm>
            <a:off x="715100" y="2935500"/>
            <a:ext cx="3180600" cy="109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sp>
        <p:nvSpPr>
          <p:cNvPr id="217" name="Google Shape;217;p30"/>
          <p:cNvSpPr txBox="1">
            <a:spLocks noGrp="1"/>
          </p:cNvSpPr>
          <p:nvPr>
            <p:ph type="title"/>
          </p:nvPr>
        </p:nvSpPr>
        <p:spPr>
          <a:xfrm>
            <a:off x="715100" y="1341800"/>
            <a:ext cx="3751800" cy="13953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1"/>
        <p:cNvGrpSpPr/>
        <p:nvPr/>
      </p:nvGrpSpPr>
      <p:grpSpPr>
        <a:xfrm>
          <a:off x="0" y="0"/>
          <a:ext cx="0" cy="0"/>
          <a:chOff x="0" y="0"/>
          <a:chExt cx="0" cy="0"/>
        </a:xfrm>
      </p:grpSpPr>
      <p:pic>
        <p:nvPicPr>
          <p:cNvPr id="22" name="Google Shape;22;p4"/>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23" name="Google Shape;23;p4"/>
          <p:cNvSpPr txBox="1">
            <a:spLocks noGrp="1"/>
          </p:cNvSpPr>
          <p:nvPr>
            <p:ph type="title"/>
          </p:nvPr>
        </p:nvSpPr>
        <p:spPr>
          <a:xfrm>
            <a:off x="715100" y="535000"/>
            <a:ext cx="7708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p>
        </p:txBody>
      </p:sp>
      <p:sp>
        <p:nvSpPr>
          <p:cNvPr id="24" name="Google Shape;24;p4"/>
          <p:cNvSpPr txBox="1">
            <a:spLocks noGrp="1"/>
          </p:cNvSpPr>
          <p:nvPr>
            <p:ph type="body" idx="1"/>
          </p:nvPr>
        </p:nvSpPr>
        <p:spPr>
          <a:xfrm>
            <a:off x="720000" y="1430950"/>
            <a:ext cx="7704000" cy="3177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1pPr>
            <a:lvl2pPr marL="914400" lvl="1" indent="-304800" rtl="0">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2pPr>
            <a:lvl3pPr marL="1371600" lvl="2"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3pPr>
            <a:lvl4pPr marL="1828800" lvl="3"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4pPr>
            <a:lvl5pPr marL="2286000" lvl="4"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5pPr>
            <a:lvl6pPr marL="2743200" lvl="5"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6pPr>
            <a:lvl7pPr marL="3200400" lvl="6"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7pPr>
            <a:lvl8pPr marL="3657600" lvl="7"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8pPr>
            <a:lvl9pPr marL="4114800" lvl="8"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9pPr>
          </a:lstStyle>
          <a:p>
            <a:pPr lvl="0"/>
            <a:r>
              <a:rPr lang="en-US"/>
              <a:t>Click to edit Master text styles</a:t>
            </a:r>
          </a:p>
        </p:txBody>
      </p:sp>
      <p:pic>
        <p:nvPicPr>
          <p:cNvPr id="25" name="Google Shape;25;p4"/>
          <p:cNvPicPr preferRelativeResize="0"/>
          <p:nvPr/>
        </p:nvPicPr>
        <p:blipFill>
          <a:blip r:embed="rId3" cstate="print">
            <a:alphaModFix amt="30000"/>
          </a:blip>
          <a:stretch>
            <a:fillRect/>
          </a:stretch>
        </p:blipFill>
        <p:spPr>
          <a:xfrm rot="-6080572">
            <a:off x="7357825" y="-650032"/>
            <a:ext cx="1859881" cy="202608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218"/>
        <p:cNvGrpSpPr/>
        <p:nvPr/>
      </p:nvGrpSpPr>
      <p:grpSpPr>
        <a:xfrm>
          <a:off x="0" y="0"/>
          <a:ext cx="0" cy="0"/>
          <a:chOff x="0" y="0"/>
          <a:chExt cx="0" cy="0"/>
        </a:xfrm>
      </p:grpSpPr>
      <p:pic>
        <p:nvPicPr>
          <p:cNvPr id="219" name="Google Shape;219;p31"/>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220" name="Google Shape;220;p31"/>
          <p:cNvPicPr preferRelativeResize="0"/>
          <p:nvPr/>
        </p:nvPicPr>
        <p:blipFill>
          <a:blip r:embed="rId3" cstate="print">
            <a:alphaModFix amt="15000"/>
          </a:blip>
          <a:stretch>
            <a:fillRect/>
          </a:stretch>
        </p:blipFill>
        <p:spPr>
          <a:xfrm flipH="1">
            <a:off x="0" y="-5"/>
            <a:ext cx="9144003" cy="3116462"/>
          </a:xfrm>
          <a:prstGeom prst="rect">
            <a:avLst/>
          </a:prstGeom>
          <a:noFill/>
          <a:ln>
            <a:noFill/>
          </a:ln>
        </p:spPr>
      </p:pic>
      <p:sp>
        <p:nvSpPr>
          <p:cNvPr id="221" name="Google Shape;221;p31"/>
          <p:cNvSpPr txBox="1">
            <a:spLocks noGrp="1"/>
          </p:cNvSpPr>
          <p:nvPr>
            <p:ph type="subTitle" idx="1"/>
          </p:nvPr>
        </p:nvSpPr>
        <p:spPr>
          <a:xfrm>
            <a:off x="4263100" y="2740825"/>
            <a:ext cx="3820800" cy="9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sp>
        <p:nvSpPr>
          <p:cNvPr id="222" name="Google Shape;222;p31"/>
          <p:cNvSpPr txBox="1">
            <a:spLocks noGrp="1"/>
          </p:cNvSpPr>
          <p:nvPr>
            <p:ph type="title"/>
          </p:nvPr>
        </p:nvSpPr>
        <p:spPr>
          <a:xfrm>
            <a:off x="4263100" y="1871650"/>
            <a:ext cx="3820800" cy="659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223"/>
        <p:cNvGrpSpPr/>
        <p:nvPr/>
      </p:nvGrpSpPr>
      <p:grpSpPr>
        <a:xfrm>
          <a:off x="0" y="0"/>
          <a:ext cx="0" cy="0"/>
          <a:chOff x="0" y="0"/>
          <a:chExt cx="0" cy="0"/>
        </a:xfrm>
      </p:grpSpPr>
      <p:pic>
        <p:nvPicPr>
          <p:cNvPr id="224" name="Google Shape;224;p32"/>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225" name="Google Shape;225;p32"/>
          <p:cNvPicPr preferRelativeResize="0"/>
          <p:nvPr/>
        </p:nvPicPr>
        <p:blipFill>
          <a:blip r:embed="rId3" cstate="print">
            <a:alphaModFix amt="16000"/>
          </a:blip>
          <a:stretch>
            <a:fillRect/>
          </a:stretch>
        </p:blipFill>
        <p:spPr>
          <a:xfrm rot="10800000" flipH="1">
            <a:off x="0" y="2027045"/>
            <a:ext cx="9144003" cy="3116462"/>
          </a:xfrm>
          <a:prstGeom prst="rect">
            <a:avLst/>
          </a:prstGeom>
          <a:noFill/>
          <a:ln>
            <a:noFill/>
          </a:ln>
        </p:spPr>
      </p:pic>
      <p:sp>
        <p:nvSpPr>
          <p:cNvPr id="226" name="Google Shape;226;p32"/>
          <p:cNvSpPr txBox="1">
            <a:spLocks noGrp="1"/>
          </p:cNvSpPr>
          <p:nvPr>
            <p:ph type="subTitle" idx="1"/>
          </p:nvPr>
        </p:nvSpPr>
        <p:spPr>
          <a:xfrm>
            <a:off x="715100" y="1274025"/>
            <a:ext cx="7713900" cy="280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400"/>
              <a:buFont typeface="Anaheim"/>
              <a:buChar char="○"/>
              <a:defRPr sz="1200">
                <a:solidFill>
                  <a:schemeClr val="dk1"/>
                </a:solidFill>
              </a:defRPr>
            </a:lvl1pPr>
            <a:lvl2pPr lvl="1" rtl="0">
              <a:lnSpc>
                <a:spcPct val="100000"/>
              </a:lnSpc>
              <a:spcBef>
                <a:spcPts val="1000"/>
              </a:spcBef>
              <a:spcAft>
                <a:spcPts val="0"/>
              </a:spcAft>
              <a:buClr>
                <a:srgbClr val="434343"/>
              </a:buClr>
              <a:buSzPts val="1200"/>
              <a:buFont typeface="Roboto Condensed Light"/>
              <a:buChar char="○"/>
              <a:defRPr/>
            </a:lvl2pPr>
            <a:lvl3pPr lvl="2" rtl="0">
              <a:lnSpc>
                <a:spcPct val="100000"/>
              </a:lnSpc>
              <a:spcBef>
                <a:spcPts val="0"/>
              </a:spcBef>
              <a:spcAft>
                <a:spcPts val="0"/>
              </a:spcAft>
              <a:buClr>
                <a:srgbClr val="434343"/>
              </a:buClr>
              <a:buSzPts val="1200"/>
              <a:buFont typeface="Roboto Condensed Light"/>
              <a:buChar char="■"/>
              <a:defRPr/>
            </a:lvl3pPr>
            <a:lvl4pPr lvl="3" rtl="0">
              <a:lnSpc>
                <a:spcPct val="100000"/>
              </a:lnSpc>
              <a:spcBef>
                <a:spcPts val="0"/>
              </a:spcBef>
              <a:spcAft>
                <a:spcPts val="0"/>
              </a:spcAft>
              <a:buClr>
                <a:srgbClr val="434343"/>
              </a:buClr>
              <a:buSzPts val="1200"/>
              <a:buFont typeface="Roboto Condensed Light"/>
              <a:buChar char="●"/>
              <a:defRPr/>
            </a:lvl4pPr>
            <a:lvl5pPr lvl="4" rtl="0">
              <a:lnSpc>
                <a:spcPct val="100000"/>
              </a:lnSpc>
              <a:spcBef>
                <a:spcPts val="0"/>
              </a:spcBef>
              <a:spcAft>
                <a:spcPts val="0"/>
              </a:spcAft>
              <a:buClr>
                <a:srgbClr val="434343"/>
              </a:buClr>
              <a:buSzPts val="1200"/>
              <a:buFont typeface="Roboto Condensed Light"/>
              <a:buChar char="○"/>
              <a:defRPr/>
            </a:lvl5pPr>
            <a:lvl6pPr lvl="5" rtl="0">
              <a:lnSpc>
                <a:spcPct val="100000"/>
              </a:lnSpc>
              <a:spcBef>
                <a:spcPts val="0"/>
              </a:spcBef>
              <a:spcAft>
                <a:spcPts val="0"/>
              </a:spcAft>
              <a:buClr>
                <a:srgbClr val="434343"/>
              </a:buClr>
              <a:buSzPts val="1200"/>
              <a:buFont typeface="Roboto Condensed Light"/>
              <a:buChar char="■"/>
              <a:defRPr/>
            </a:lvl6pPr>
            <a:lvl7pPr lvl="6" rtl="0">
              <a:lnSpc>
                <a:spcPct val="100000"/>
              </a:lnSpc>
              <a:spcBef>
                <a:spcPts val="0"/>
              </a:spcBef>
              <a:spcAft>
                <a:spcPts val="0"/>
              </a:spcAft>
              <a:buClr>
                <a:srgbClr val="434343"/>
              </a:buClr>
              <a:buSzPts val="1200"/>
              <a:buFont typeface="Roboto Condensed Light"/>
              <a:buChar char="●"/>
              <a:defRPr/>
            </a:lvl7pPr>
            <a:lvl8pPr lvl="7" rtl="0">
              <a:lnSpc>
                <a:spcPct val="100000"/>
              </a:lnSpc>
              <a:spcBef>
                <a:spcPts val="0"/>
              </a:spcBef>
              <a:spcAft>
                <a:spcPts val="0"/>
              </a:spcAft>
              <a:buClr>
                <a:srgbClr val="434343"/>
              </a:buClr>
              <a:buSzPts val="1200"/>
              <a:buFont typeface="Roboto Condensed Light"/>
              <a:buChar char="○"/>
              <a:defRPr/>
            </a:lvl8pPr>
            <a:lvl9pPr lvl="8" rtl="0">
              <a:lnSpc>
                <a:spcPct val="100000"/>
              </a:lnSpc>
              <a:spcBef>
                <a:spcPts val="0"/>
              </a:spcBef>
              <a:spcAft>
                <a:spcPts val="0"/>
              </a:spcAft>
              <a:buClr>
                <a:srgbClr val="434343"/>
              </a:buClr>
              <a:buSzPts val="1200"/>
              <a:buFont typeface="Roboto Condensed Light"/>
              <a:buChar char="■"/>
              <a:defRPr/>
            </a:lvl9pPr>
          </a:lstStyle>
          <a:p>
            <a:r>
              <a:rPr lang="en-US"/>
              <a:t>Click to edit Master subtitle style</a:t>
            </a:r>
          </a:p>
        </p:txBody>
      </p:sp>
      <p:sp>
        <p:nvSpPr>
          <p:cNvPr id="227" name="Google Shape;227;p32"/>
          <p:cNvSpPr txBox="1">
            <a:spLocks noGrp="1"/>
          </p:cNvSpPr>
          <p:nvPr>
            <p:ph type="title"/>
          </p:nvPr>
        </p:nvSpPr>
        <p:spPr>
          <a:xfrm>
            <a:off x="715100" y="535000"/>
            <a:ext cx="7708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28"/>
        <p:cNvGrpSpPr/>
        <p:nvPr/>
      </p:nvGrpSpPr>
      <p:grpSpPr>
        <a:xfrm>
          <a:off x="0" y="0"/>
          <a:ext cx="0" cy="0"/>
          <a:chOff x="0" y="0"/>
          <a:chExt cx="0" cy="0"/>
        </a:xfrm>
      </p:grpSpPr>
      <p:pic>
        <p:nvPicPr>
          <p:cNvPr id="229" name="Google Shape;229;p33"/>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230" name="Google Shape;230;p33"/>
          <p:cNvSpPr txBox="1">
            <a:spLocks noGrp="1"/>
          </p:cNvSpPr>
          <p:nvPr>
            <p:ph type="title"/>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p>
        </p:txBody>
      </p:sp>
      <p:sp>
        <p:nvSpPr>
          <p:cNvPr id="231" name="Google Shape;231;p33"/>
          <p:cNvSpPr txBox="1">
            <a:spLocks noGrp="1"/>
          </p:cNvSpPr>
          <p:nvPr>
            <p:ph type="subTitle" idx="1"/>
          </p:nvPr>
        </p:nvSpPr>
        <p:spPr>
          <a:xfrm>
            <a:off x="715100" y="1175650"/>
            <a:ext cx="4004700" cy="343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Font typeface="Anaheim"/>
              <a:buChar char="○"/>
              <a:defRPr>
                <a:solidFill>
                  <a:schemeClr val="dk1"/>
                </a:solidFill>
              </a:defRPr>
            </a:lvl1pPr>
            <a:lvl2pPr lvl="1" rtl="0">
              <a:lnSpc>
                <a:spcPct val="100000"/>
              </a:lnSpc>
              <a:spcBef>
                <a:spcPts val="1000"/>
              </a:spcBef>
              <a:spcAft>
                <a:spcPts val="0"/>
              </a:spcAft>
              <a:buClr>
                <a:srgbClr val="434343"/>
              </a:buClr>
              <a:buSzPts val="1200"/>
              <a:buFont typeface="Roboto Condensed Light"/>
              <a:buChar char="○"/>
              <a:defRPr/>
            </a:lvl2pPr>
            <a:lvl3pPr lvl="2" rtl="0">
              <a:lnSpc>
                <a:spcPct val="100000"/>
              </a:lnSpc>
              <a:spcBef>
                <a:spcPts val="0"/>
              </a:spcBef>
              <a:spcAft>
                <a:spcPts val="0"/>
              </a:spcAft>
              <a:buClr>
                <a:srgbClr val="434343"/>
              </a:buClr>
              <a:buSzPts val="1200"/>
              <a:buFont typeface="Roboto Condensed Light"/>
              <a:buChar char="■"/>
              <a:defRPr/>
            </a:lvl3pPr>
            <a:lvl4pPr lvl="3" rtl="0">
              <a:lnSpc>
                <a:spcPct val="100000"/>
              </a:lnSpc>
              <a:spcBef>
                <a:spcPts val="0"/>
              </a:spcBef>
              <a:spcAft>
                <a:spcPts val="0"/>
              </a:spcAft>
              <a:buClr>
                <a:srgbClr val="434343"/>
              </a:buClr>
              <a:buSzPts val="1200"/>
              <a:buFont typeface="Roboto Condensed Light"/>
              <a:buChar char="●"/>
              <a:defRPr/>
            </a:lvl4pPr>
            <a:lvl5pPr lvl="4" rtl="0">
              <a:lnSpc>
                <a:spcPct val="100000"/>
              </a:lnSpc>
              <a:spcBef>
                <a:spcPts val="0"/>
              </a:spcBef>
              <a:spcAft>
                <a:spcPts val="0"/>
              </a:spcAft>
              <a:buClr>
                <a:srgbClr val="434343"/>
              </a:buClr>
              <a:buSzPts val="1200"/>
              <a:buFont typeface="Roboto Condensed Light"/>
              <a:buChar char="○"/>
              <a:defRPr/>
            </a:lvl5pPr>
            <a:lvl6pPr lvl="5" rtl="0">
              <a:lnSpc>
                <a:spcPct val="100000"/>
              </a:lnSpc>
              <a:spcBef>
                <a:spcPts val="0"/>
              </a:spcBef>
              <a:spcAft>
                <a:spcPts val="0"/>
              </a:spcAft>
              <a:buClr>
                <a:srgbClr val="434343"/>
              </a:buClr>
              <a:buSzPts val="1200"/>
              <a:buFont typeface="Roboto Condensed Light"/>
              <a:buChar char="■"/>
              <a:defRPr/>
            </a:lvl6pPr>
            <a:lvl7pPr lvl="6" rtl="0">
              <a:lnSpc>
                <a:spcPct val="100000"/>
              </a:lnSpc>
              <a:spcBef>
                <a:spcPts val="0"/>
              </a:spcBef>
              <a:spcAft>
                <a:spcPts val="0"/>
              </a:spcAft>
              <a:buClr>
                <a:srgbClr val="434343"/>
              </a:buClr>
              <a:buSzPts val="1200"/>
              <a:buFont typeface="Roboto Condensed Light"/>
              <a:buChar char="●"/>
              <a:defRPr/>
            </a:lvl7pPr>
            <a:lvl8pPr lvl="7" rtl="0">
              <a:lnSpc>
                <a:spcPct val="100000"/>
              </a:lnSpc>
              <a:spcBef>
                <a:spcPts val="0"/>
              </a:spcBef>
              <a:spcAft>
                <a:spcPts val="0"/>
              </a:spcAft>
              <a:buClr>
                <a:srgbClr val="434343"/>
              </a:buClr>
              <a:buSzPts val="1200"/>
              <a:buFont typeface="Roboto Condensed Light"/>
              <a:buChar char="○"/>
              <a:defRPr/>
            </a:lvl8pPr>
            <a:lvl9pPr lvl="8" rtl="0">
              <a:lnSpc>
                <a:spcPct val="100000"/>
              </a:lnSpc>
              <a:spcBef>
                <a:spcPts val="0"/>
              </a:spcBef>
              <a:spcAft>
                <a:spcPts val="0"/>
              </a:spcAft>
              <a:buClr>
                <a:srgbClr val="434343"/>
              </a:buClr>
              <a:buSzPts val="1200"/>
              <a:buFont typeface="Roboto Condensed Light"/>
              <a:buChar char="■"/>
              <a:defRPr/>
            </a:lvl9pPr>
          </a:lstStyle>
          <a:p>
            <a:r>
              <a:rPr lang="en-US"/>
              <a:t>Click to edit Master subtitle style</a:t>
            </a:r>
          </a:p>
        </p:txBody>
      </p:sp>
      <p:sp>
        <p:nvSpPr>
          <p:cNvPr id="232" name="Google Shape;232;p33"/>
          <p:cNvSpPr txBox="1">
            <a:spLocks noGrp="1"/>
          </p:cNvSpPr>
          <p:nvPr>
            <p:ph type="subTitle" idx="2"/>
          </p:nvPr>
        </p:nvSpPr>
        <p:spPr>
          <a:xfrm>
            <a:off x="4994900" y="1175650"/>
            <a:ext cx="3429000" cy="343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dk1"/>
                </a:solidFill>
              </a:defRPr>
            </a:lvl1pPr>
            <a:lvl2pPr lvl="1" rtl="0">
              <a:lnSpc>
                <a:spcPct val="100000"/>
              </a:lnSpc>
              <a:spcBef>
                <a:spcPts val="100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r>
              <a:rPr lang="en-US"/>
              <a:t>Click to edit Master subtitle style</a:t>
            </a:r>
          </a:p>
        </p:txBody>
      </p:sp>
      <p:pic>
        <p:nvPicPr>
          <p:cNvPr id="233" name="Google Shape;233;p33"/>
          <p:cNvPicPr preferRelativeResize="0"/>
          <p:nvPr/>
        </p:nvPicPr>
        <p:blipFill>
          <a:blip r:embed="rId3" cstate="print">
            <a:alphaModFix amt="35000"/>
          </a:blip>
          <a:stretch>
            <a:fillRect/>
          </a:stretch>
        </p:blipFill>
        <p:spPr>
          <a:xfrm rot="5400000" flipH="1">
            <a:off x="6321149" y="2509026"/>
            <a:ext cx="2028050" cy="429514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234"/>
        <p:cNvGrpSpPr/>
        <p:nvPr/>
      </p:nvGrpSpPr>
      <p:grpSpPr>
        <a:xfrm>
          <a:off x="0" y="0"/>
          <a:ext cx="0" cy="0"/>
          <a:chOff x="0" y="0"/>
          <a:chExt cx="0" cy="0"/>
        </a:xfrm>
      </p:grpSpPr>
      <p:pic>
        <p:nvPicPr>
          <p:cNvPr id="235" name="Google Shape;235;p34"/>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236" name="Google Shape;236;p34"/>
          <p:cNvPicPr preferRelativeResize="0"/>
          <p:nvPr/>
        </p:nvPicPr>
        <p:blipFill>
          <a:blip r:embed="rId3" cstate="print">
            <a:alphaModFix amt="34000"/>
          </a:blip>
          <a:stretch>
            <a:fillRect/>
          </a:stretch>
        </p:blipFill>
        <p:spPr>
          <a:xfrm flipH="1">
            <a:off x="-709963" y="-753722"/>
            <a:ext cx="2662825" cy="2707948"/>
          </a:xfrm>
          <a:prstGeom prst="rect">
            <a:avLst/>
          </a:prstGeom>
          <a:noFill/>
          <a:ln>
            <a:noFill/>
          </a:ln>
        </p:spPr>
      </p:pic>
      <p:pic>
        <p:nvPicPr>
          <p:cNvPr id="237" name="Google Shape;237;p34"/>
          <p:cNvPicPr preferRelativeResize="0"/>
          <p:nvPr/>
        </p:nvPicPr>
        <p:blipFill>
          <a:blip r:embed="rId4" cstate="print">
            <a:alphaModFix amt="41000"/>
          </a:blip>
          <a:stretch>
            <a:fillRect/>
          </a:stretch>
        </p:blipFill>
        <p:spPr>
          <a:xfrm>
            <a:off x="4427027" y="671950"/>
            <a:ext cx="3878551" cy="3944100"/>
          </a:xfrm>
          <a:prstGeom prst="rect">
            <a:avLst/>
          </a:prstGeom>
          <a:noFill/>
          <a:ln>
            <a:noFill/>
          </a:ln>
        </p:spPr>
      </p:pic>
      <p:sp>
        <p:nvSpPr>
          <p:cNvPr id="238" name="Google Shape;238;p34"/>
          <p:cNvSpPr txBox="1">
            <a:spLocks noGrp="1"/>
          </p:cNvSpPr>
          <p:nvPr>
            <p:ph type="subTitle" idx="1"/>
          </p:nvPr>
        </p:nvSpPr>
        <p:spPr>
          <a:xfrm>
            <a:off x="1290763" y="1837941"/>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500">
                <a:latin typeface="Josefin Sans"/>
                <a:ea typeface="Josefin Sans"/>
                <a:cs typeface="Josefin Sans"/>
                <a:sym typeface="Josefin Sans"/>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r>
              <a:rPr lang="en-US"/>
              <a:t>Click to edit Master subtitle style</a:t>
            </a:r>
          </a:p>
        </p:txBody>
      </p:sp>
      <p:sp>
        <p:nvSpPr>
          <p:cNvPr id="239" name="Google Shape;239;p34"/>
          <p:cNvSpPr txBox="1">
            <a:spLocks noGrp="1"/>
          </p:cNvSpPr>
          <p:nvPr>
            <p:ph type="subTitle" idx="2"/>
          </p:nvPr>
        </p:nvSpPr>
        <p:spPr>
          <a:xfrm>
            <a:off x="4945638" y="1837941"/>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500">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r>
              <a:rPr lang="en-US"/>
              <a:t>Click to edit Master subtitle style</a:t>
            </a:r>
          </a:p>
        </p:txBody>
      </p:sp>
      <p:sp>
        <p:nvSpPr>
          <p:cNvPr id="240" name="Google Shape;240;p34"/>
          <p:cNvSpPr txBox="1">
            <a:spLocks noGrp="1"/>
          </p:cNvSpPr>
          <p:nvPr>
            <p:ph type="subTitle" idx="3"/>
          </p:nvPr>
        </p:nvSpPr>
        <p:spPr>
          <a:xfrm>
            <a:off x="1290775" y="2740676"/>
            <a:ext cx="2907600" cy="11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sp>
        <p:nvSpPr>
          <p:cNvPr id="241" name="Google Shape;241;p34"/>
          <p:cNvSpPr txBox="1">
            <a:spLocks noGrp="1"/>
          </p:cNvSpPr>
          <p:nvPr>
            <p:ph type="subTitle" idx="4"/>
          </p:nvPr>
        </p:nvSpPr>
        <p:spPr>
          <a:xfrm>
            <a:off x="4945650" y="2740676"/>
            <a:ext cx="2907600" cy="11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ext 6">
  <p:cSld name="Title and text 6">
    <p:spTree>
      <p:nvGrpSpPr>
        <p:cNvPr id="1" name="Shape 242"/>
        <p:cNvGrpSpPr/>
        <p:nvPr/>
      </p:nvGrpSpPr>
      <p:grpSpPr>
        <a:xfrm>
          <a:off x="0" y="0"/>
          <a:ext cx="0" cy="0"/>
          <a:chOff x="0" y="0"/>
          <a:chExt cx="0" cy="0"/>
        </a:xfrm>
      </p:grpSpPr>
      <p:pic>
        <p:nvPicPr>
          <p:cNvPr id="243" name="Google Shape;243;p35"/>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244;p35"/>
          <p:cNvGrpSpPr/>
          <p:nvPr/>
        </p:nvGrpSpPr>
        <p:grpSpPr>
          <a:xfrm flipH="1">
            <a:off x="-1059374" y="202758"/>
            <a:ext cx="9874808" cy="5928742"/>
            <a:chOff x="252562" y="222183"/>
            <a:chExt cx="9874808" cy="5928742"/>
          </a:xfrm>
        </p:grpSpPr>
        <p:pic>
          <p:nvPicPr>
            <p:cNvPr id="245" name="Google Shape;245;p35"/>
            <p:cNvPicPr preferRelativeResize="0"/>
            <p:nvPr/>
          </p:nvPicPr>
          <p:blipFill>
            <a:blip r:embed="rId3" cstate="print">
              <a:alphaModFix amt="50000"/>
            </a:blip>
            <a:stretch>
              <a:fillRect/>
            </a:stretch>
          </p:blipFill>
          <p:spPr>
            <a:xfrm>
              <a:off x="7222371" y="2986325"/>
              <a:ext cx="2904999" cy="3164600"/>
            </a:xfrm>
            <a:prstGeom prst="rect">
              <a:avLst/>
            </a:prstGeom>
            <a:noFill/>
            <a:ln>
              <a:noFill/>
            </a:ln>
          </p:spPr>
        </p:pic>
        <p:pic>
          <p:nvPicPr>
            <p:cNvPr id="246" name="Google Shape;246;p35"/>
            <p:cNvPicPr preferRelativeResize="0"/>
            <p:nvPr/>
          </p:nvPicPr>
          <p:blipFill>
            <a:blip r:embed="rId4" cstate="print">
              <a:alphaModFix amt="48000"/>
            </a:blip>
            <a:stretch>
              <a:fillRect/>
            </a:stretch>
          </p:blipFill>
          <p:spPr>
            <a:xfrm>
              <a:off x="410300" y="382600"/>
              <a:ext cx="1278024" cy="1299625"/>
            </a:xfrm>
            <a:prstGeom prst="rect">
              <a:avLst/>
            </a:prstGeom>
            <a:noFill/>
            <a:ln>
              <a:noFill/>
            </a:ln>
          </p:spPr>
        </p:pic>
        <p:pic>
          <p:nvPicPr>
            <p:cNvPr id="247" name="Google Shape;247;p35"/>
            <p:cNvPicPr preferRelativeResize="0"/>
            <p:nvPr/>
          </p:nvPicPr>
          <p:blipFill>
            <a:blip r:embed="rId5" cstate="print">
              <a:alphaModFix amt="60000"/>
            </a:blip>
            <a:stretch>
              <a:fillRect/>
            </a:stretch>
          </p:blipFill>
          <p:spPr>
            <a:xfrm flipH="1">
              <a:off x="252562" y="222183"/>
              <a:ext cx="315473" cy="320824"/>
            </a:xfrm>
            <a:prstGeom prst="rect">
              <a:avLst/>
            </a:prstGeom>
            <a:noFill/>
            <a:ln>
              <a:noFill/>
            </a:ln>
          </p:spPr>
        </p:pic>
      </p:grpSp>
      <p:sp>
        <p:nvSpPr>
          <p:cNvPr id="248" name="Google Shape;248;p35"/>
          <p:cNvSpPr txBox="1">
            <a:spLocks noGrp="1"/>
          </p:cNvSpPr>
          <p:nvPr>
            <p:ph type="title"/>
          </p:nvPr>
        </p:nvSpPr>
        <p:spPr>
          <a:xfrm>
            <a:off x="4010875" y="1307100"/>
            <a:ext cx="4419900" cy="2529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rPr lang="en-US"/>
              <a:t>Click to edit Master title style</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ext 7">
  <p:cSld name="Title and text 7">
    <p:spTree>
      <p:nvGrpSpPr>
        <p:cNvPr id="1" name="Shape 249"/>
        <p:cNvGrpSpPr/>
        <p:nvPr/>
      </p:nvGrpSpPr>
      <p:grpSpPr>
        <a:xfrm>
          <a:off x="0" y="0"/>
          <a:ext cx="0" cy="0"/>
          <a:chOff x="0" y="0"/>
          <a:chExt cx="0" cy="0"/>
        </a:xfrm>
      </p:grpSpPr>
      <p:pic>
        <p:nvPicPr>
          <p:cNvPr id="250" name="Google Shape;250;p36"/>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251" name="Google Shape;251;p36"/>
          <p:cNvPicPr preferRelativeResize="0"/>
          <p:nvPr/>
        </p:nvPicPr>
        <p:blipFill>
          <a:blip r:embed="rId3" cstate="print">
            <a:alphaModFix amt="34000"/>
          </a:blip>
          <a:stretch>
            <a:fillRect/>
          </a:stretch>
        </p:blipFill>
        <p:spPr>
          <a:xfrm flipH="1">
            <a:off x="-996263" y="3841453"/>
            <a:ext cx="2662825" cy="2707948"/>
          </a:xfrm>
          <a:prstGeom prst="rect">
            <a:avLst/>
          </a:prstGeom>
          <a:noFill/>
          <a:ln>
            <a:noFill/>
          </a:ln>
        </p:spPr>
      </p:pic>
      <p:pic>
        <p:nvPicPr>
          <p:cNvPr id="252" name="Google Shape;252;p36"/>
          <p:cNvPicPr preferRelativeResize="0"/>
          <p:nvPr/>
        </p:nvPicPr>
        <p:blipFill>
          <a:blip r:embed="rId4" cstate="print">
            <a:alphaModFix amt="41000"/>
          </a:blip>
          <a:stretch>
            <a:fillRect/>
          </a:stretch>
        </p:blipFill>
        <p:spPr>
          <a:xfrm>
            <a:off x="4427027" y="671950"/>
            <a:ext cx="3878551" cy="3944100"/>
          </a:xfrm>
          <a:prstGeom prst="rect">
            <a:avLst/>
          </a:prstGeom>
          <a:noFill/>
          <a:ln>
            <a:noFill/>
          </a:ln>
        </p:spPr>
      </p:pic>
      <p:sp>
        <p:nvSpPr>
          <p:cNvPr id="253" name="Google Shape;253;p36"/>
          <p:cNvSpPr txBox="1">
            <a:spLocks noGrp="1"/>
          </p:cNvSpPr>
          <p:nvPr>
            <p:ph type="body" idx="1"/>
          </p:nvPr>
        </p:nvSpPr>
        <p:spPr>
          <a:xfrm>
            <a:off x="2638050" y="1792100"/>
            <a:ext cx="3867900" cy="25107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Char char="●"/>
              <a:defRPr>
                <a:solidFill>
                  <a:srgbClr val="434343"/>
                </a:solidFill>
              </a:defRPr>
            </a:lvl1pPr>
            <a:lvl2pPr marL="914400" lvl="1" indent="-317500" rtl="0">
              <a:lnSpc>
                <a:spcPct val="100000"/>
              </a:lnSpc>
              <a:spcBef>
                <a:spcPts val="0"/>
              </a:spcBef>
              <a:spcAft>
                <a:spcPts val="0"/>
              </a:spcAft>
              <a:buSzPts val="1400"/>
              <a:buChar char="○"/>
              <a:defRPr>
                <a:solidFill>
                  <a:srgbClr val="434343"/>
                </a:solidFill>
              </a:defRPr>
            </a:lvl2pPr>
            <a:lvl3pPr marL="1371600" lvl="2" indent="-317500" rtl="0">
              <a:lnSpc>
                <a:spcPct val="100000"/>
              </a:lnSpc>
              <a:spcBef>
                <a:spcPts val="1600"/>
              </a:spcBef>
              <a:spcAft>
                <a:spcPts val="0"/>
              </a:spcAft>
              <a:buSzPts val="1400"/>
              <a:buChar char="■"/>
              <a:defRPr>
                <a:solidFill>
                  <a:srgbClr val="434343"/>
                </a:solidFill>
              </a:defRPr>
            </a:lvl3pPr>
            <a:lvl4pPr marL="1828800" lvl="3" indent="-317500" rtl="0">
              <a:lnSpc>
                <a:spcPct val="100000"/>
              </a:lnSpc>
              <a:spcBef>
                <a:spcPts val="1600"/>
              </a:spcBef>
              <a:spcAft>
                <a:spcPts val="0"/>
              </a:spcAft>
              <a:buSzPts val="1400"/>
              <a:buChar char="●"/>
              <a:defRPr>
                <a:solidFill>
                  <a:srgbClr val="434343"/>
                </a:solidFill>
              </a:defRPr>
            </a:lvl4pPr>
            <a:lvl5pPr marL="2286000" lvl="4" indent="-317500" rtl="0">
              <a:lnSpc>
                <a:spcPct val="100000"/>
              </a:lnSpc>
              <a:spcBef>
                <a:spcPts val="1600"/>
              </a:spcBef>
              <a:spcAft>
                <a:spcPts val="0"/>
              </a:spcAft>
              <a:buSzPts val="1400"/>
              <a:buChar char="○"/>
              <a:defRPr>
                <a:solidFill>
                  <a:srgbClr val="434343"/>
                </a:solidFill>
              </a:defRPr>
            </a:lvl5pPr>
            <a:lvl6pPr marL="2743200" lvl="5" indent="-317500" rtl="0">
              <a:lnSpc>
                <a:spcPct val="100000"/>
              </a:lnSpc>
              <a:spcBef>
                <a:spcPts val="1600"/>
              </a:spcBef>
              <a:spcAft>
                <a:spcPts val="0"/>
              </a:spcAft>
              <a:buSzPts val="1400"/>
              <a:buChar char="■"/>
              <a:defRPr>
                <a:solidFill>
                  <a:srgbClr val="434343"/>
                </a:solidFill>
              </a:defRPr>
            </a:lvl6pPr>
            <a:lvl7pPr marL="3200400" lvl="6" indent="-317500" rtl="0">
              <a:lnSpc>
                <a:spcPct val="100000"/>
              </a:lnSpc>
              <a:spcBef>
                <a:spcPts val="1600"/>
              </a:spcBef>
              <a:spcAft>
                <a:spcPts val="0"/>
              </a:spcAft>
              <a:buSzPts val="1400"/>
              <a:buChar char="●"/>
              <a:defRPr>
                <a:solidFill>
                  <a:srgbClr val="434343"/>
                </a:solidFill>
              </a:defRPr>
            </a:lvl7pPr>
            <a:lvl8pPr marL="3657600" lvl="7" indent="-317500" rtl="0">
              <a:lnSpc>
                <a:spcPct val="100000"/>
              </a:lnSpc>
              <a:spcBef>
                <a:spcPts val="1600"/>
              </a:spcBef>
              <a:spcAft>
                <a:spcPts val="0"/>
              </a:spcAft>
              <a:buSzPts val="1400"/>
              <a:buChar char="○"/>
              <a:defRPr>
                <a:solidFill>
                  <a:srgbClr val="434343"/>
                </a:solidFill>
              </a:defRPr>
            </a:lvl8pPr>
            <a:lvl9pPr marL="4114800" lvl="8" indent="-317500" rtl="0">
              <a:lnSpc>
                <a:spcPct val="100000"/>
              </a:lnSpc>
              <a:spcBef>
                <a:spcPts val="1600"/>
              </a:spcBef>
              <a:spcAft>
                <a:spcPts val="1600"/>
              </a:spcAft>
              <a:buSzPts val="1400"/>
              <a:buChar char="■"/>
              <a:defRPr>
                <a:solidFill>
                  <a:srgbClr val="434343"/>
                </a:solidFill>
              </a:defRPr>
            </a:lvl9pPr>
          </a:lstStyle>
          <a:p>
            <a:pPr lvl="0"/>
            <a:r>
              <a:rPr lang="en-US"/>
              <a:t>Click to edit Master text styles</a:t>
            </a:r>
          </a:p>
        </p:txBody>
      </p:sp>
      <p:sp>
        <p:nvSpPr>
          <p:cNvPr id="254" name="Google Shape;254;p36"/>
          <p:cNvSpPr txBox="1">
            <a:spLocks noGrp="1"/>
          </p:cNvSpPr>
          <p:nvPr>
            <p:ph type="title"/>
          </p:nvPr>
        </p:nvSpPr>
        <p:spPr>
          <a:xfrm>
            <a:off x="2638050" y="840725"/>
            <a:ext cx="2705700" cy="10323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spTree>
      <p:nvGrpSpPr>
        <p:cNvPr id="1" name="Shape 255"/>
        <p:cNvGrpSpPr/>
        <p:nvPr/>
      </p:nvGrpSpPr>
      <p:grpSpPr>
        <a:xfrm>
          <a:off x="0" y="0"/>
          <a:ext cx="0" cy="0"/>
          <a:chOff x="0" y="0"/>
          <a:chExt cx="0" cy="0"/>
        </a:xfrm>
      </p:grpSpPr>
      <p:pic>
        <p:nvPicPr>
          <p:cNvPr id="256" name="Google Shape;256;p37"/>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257" name="Google Shape;257;p37"/>
          <p:cNvPicPr preferRelativeResize="0"/>
          <p:nvPr/>
        </p:nvPicPr>
        <p:blipFill>
          <a:blip r:embed="rId3" cstate="print">
            <a:alphaModFix amt="34000"/>
          </a:blip>
          <a:stretch>
            <a:fillRect/>
          </a:stretch>
        </p:blipFill>
        <p:spPr>
          <a:xfrm flipH="1">
            <a:off x="-709963" y="3620328"/>
            <a:ext cx="2662825" cy="2707948"/>
          </a:xfrm>
          <a:prstGeom prst="rect">
            <a:avLst/>
          </a:prstGeom>
          <a:noFill/>
          <a:ln>
            <a:noFill/>
          </a:ln>
        </p:spPr>
      </p:pic>
      <p:pic>
        <p:nvPicPr>
          <p:cNvPr id="258" name="Google Shape;258;p37"/>
          <p:cNvPicPr preferRelativeResize="0"/>
          <p:nvPr/>
        </p:nvPicPr>
        <p:blipFill>
          <a:blip r:embed="rId4" cstate="print">
            <a:alphaModFix amt="41000"/>
          </a:blip>
          <a:stretch>
            <a:fillRect/>
          </a:stretch>
        </p:blipFill>
        <p:spPr>
          <a:xfrm>
            <a:off x="6802252" y="-2106150"/>
            <a:ext cx="3878551" cy="3944100"/>
          </a:xfrm>
          <a:prstGeom prst="rect">
            <a:avLst/>
          </a:prstGeom>
          <a:noFill/>
          <a:ln>
            <a:noFill/>
          </a:ln>
        </p:spPr>
      </p:pic>
      <p:sp>
        <p:nvSpPr>
          <p:cNvPr id="259" name="Google Shape;259;p37"/>
          <p:cNvSpPr txBox="1">
            <a:spLocks noGrp="1"/>
          </p:cNvSpPr>
          <p:nvPr>
            <p:ph type="subTitle" idx="1"/>
          </p:nvPr>
        </p:nvSpPr>
        <p:spPr>
          <a:xfrm>
            <a:off x="715100" y="1922325"/>
            <a:ext cx="3785700" cy="184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p>
        </p:txBody>
      </p:sp>
      <p:sp>
        <p:nvSpPr>
          <p:cNvPr id="260" name="Google Shape;260;p37"/>
          <p:cNvSpPr txBox="1">
            <a:spLocks noGrp="1"/>
          </p:cNvSpPr>
          <p:nvPr>
            <p:ph type="subTitle" idx="2"/>
          </p:nvPr>
        </p:nvSpPr>
        <p:spPr>
          <a:xfrm>
            <a:off x="4638325" y="1922325"/>
            <a:ext cx="3785700" cy="184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p>
        </p:txBody>
      </p:sp>
      <p:sp>
        <p:nvSpPr>
          <p:cNvPr id="261" name="Google Shape;261;p37"/>
          <p:cNvSpPr txBox="1">
            <a:spLocks noGrp="1"/>
          </p:cNvSpPr>
          <p:nvPr>
            <p:ph type="title"/>
          </p:nvPr>
        </p:nvSpPr>
        <p:spPr>
          <a:xfrm>
            <a:off x="715100" y="535000"/>
            <a:ext cx="7708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eight columns">
  <p:cSld name="Title and eight columns">
    <p:spTree>
      <p:nvGrpSpPr>
        <p:cNvPr id="1" name="Shape 262"/>
        <p:cNvGrpSpPr/>
        <p:nvPr/>
      </p:nvGrpSpPr>
      <p:grpSpPr>
        <a:xfrm>
          <a:off x="0" y="0"/>
          <a:ext cx="0" cy="0"/>
          <a:chOff x="0" y="0"/>
          <a:chExt cx="0" cy="0"/>
        </a:xfrm>
      </p:grpSpPr>
      <p:pic>
        <p:nvPicPr>
          <p:cNvPr id="263" name="Google Shape;263;p38"/>
          <p:cNvPicPr preferRelativeResize="0"/>
          <p:nvPr/>
        </p:nvPicPr>
        <p:blipFill>
          <a:blip r:embed="rId2" cstate="print">
            <a:alphaModFix amt="57000"/>
          </a:blip>
          <a:stretch>
            <a:fillRect/>
          </a:stretch>
        </p:blipFill>
        <p:spPr>
          <a:xfrm rot="10800000">
            <a:off x="-2510" y="1"/>
            <a:ext cx="9144000" cy="5143500"/>
          </a:xfrm>
          <a:prstGeom prst="rect">
            <a:avLst/>
          </a:prstGeom>
          <a:noFill/>
          <a:ln>
            <a:noFill/>
          </a:ln>
        </p:spPr>
      </p:pic>
      <p:pic>
        <p:nvPicPr>
          <p:cNvPr id="264" name="Google Shape;264;p38"/>
          <p:cNvPicPr preferRelativeResize="0"/>
          <p:nvPr/>
        </p:nvPicPr>
        <p:blipFill>
          <a:blip r:embed="rId3" cstate="print">
            <a:alphaModFix amt="34000"/>
          </a:blip>
          <a:stretch>
            <a:fillRect/>
          </a:stretch>
        </p:blipFill>
        <p:spPr>
          <a:xfrm rot="10800000" flipH="1">
            <a:off x="7202803" y="-1179375"/>
            <a:ext cx="2662825" cy="2707948"/>
          </a:xfrm>
          <a:prstGeom prst="rect">
            <a:avLst/>
          </a:prstGeom>
          <a:noFill/>
          <a:ln>
            <a:noFill/>
          </a:ln>
        </p:spPr>
      </p:pic>
      <p:pic>
        <p:nvPicPr>
          <p:cNvPr id="265" name="Google Shape;265;p38"/>
          <p:cNvPicPr preferRelativeResize="0"/>
          <p:nvPr/>
        </p:nvPicPr>
        <p:blipFill>
          <a:blip r:embed="rId4" cstate="print">
            <a:alphaModFix amt="41000"/>
          </a:blip>
          <a:stretch>
            <a:fillRect/>
          </a:stretch>
        </p:blipFill>
        <p:spPr>
          <a:xfrm rot="10800000">
            <a:off x="-1525138" y="3310951"/>
            <a:ext cx="3878551" cy="3944100"/>
          </a:xfrm>
          <a:prstGeom prst="rect">
            <a:avLst/>
          </a:prstGeom>
          <a:noFill/>
          <a:ln>
            <a:noFill/>
          </a:ln>
        </p:spPr>
      </p:pic>
      <p:sp>
        <p:nvSpPr>
          <p:cNvPr id="266" name="Google Shape;266;p38"/>
          <p:cNvSpPr txBox="1">
            <a:spLocks noGrp="1"/>
          </p:cNvSpPr>
          <p:nvPr>
            <p:ph type="title"/>
          </p:nvPr>
        </p:nvSpPr>
        <p:spPr>
          <a:xfrm>
            <a:off x="715050" y="535000"/>
            <a:ext cx="7713900" cy="572700"/>
          </a:xfrm>
          <a:prstGeom prst="rect">
            <a:avLst/>
          </a:prstGeom>
        </p:spPr>
        <p:txBody>
          <a:bodyPr spcFirstLastPara="1" wrap="square" lIns="91425" tIns="91425" rIns="91425" bIns="91425" anchor="t" anchorCtr="0">
            <a:noAutofit/>
          </a:bodyPr>
          <a:lstStyle>
            <a:lvl1pPr lvl="0">
              <a:spcBef>
                <a:spcPts val="0"/>
              </a:spcBef>
              <a:spcAft>
                <a:spcPts val="0"/>
              </a:spcAft>
              <a:buSzPts val="2500"/>
              <a:buNone/>
              <a:defRPr/>
            </a:lvl1pPr>
            <a:lvl2pPr lvl="1">
              <a:spcBef>
                <a:spcPts val="0"/>
              </a:spcBef>
              <a:spcAft>
                <a:spcPts val="0"/>
              </a:spcAft>
              <a:buSzPts val="3500"/>
              <a:buFont typeface="Josefin Sans"/>
              <a:buNone/>
              <a:defRPr>
                <a:latin typeface="Josefin Sans"/>
                <a:ea typeface="Josefin Sans"/>
                <a:cs typeface="Josefin Sans"/>
                <a:sym typeface="Josefin Sans"/>
              </a:defRPr>
            </a:lvl2pPr>
            <a:lvl3pPr lvl="2">
              <a:spcBef>
                <a:spcPts val="0"/>
              </a:spcBef>
              <a:spcAft>
                <a:spcPts val="0"/>
              </a:spcAft>
              <a:buSzPts val="3500"/>
              <a:buFont typeface="Josefin Sans"/>
              <a:buNone/>
              <a:defRPr>
                <a:latin typeface="Josefin Sans"/>
                <a:ea typeface="Josefin Sans"/>
                <a:cs typeface="Josefin Sans"/>
                <a:sym typeface="Josefin Sans"/>
              </a:defRPr>
            </a:lvl3pPr>
            <a:lvl4pPr lvl="3">
              <a:spcBef>
                <a:spcPts val="0"/>
              </a:spcBef>
              <a:spcAft>
                <a:spcPts val="0"/>
              </a:spcAft>
              <a:buSzPts val="3500"/>
              <a:buFont typeface="Josefin Sans"/>
              <a:buNone/>
              <a:defRPr>
                <a:latin typeface="Josefin Sans"/>
                <a:ea typeface="Josefin Sans"/>
                <a:cs typeface="Josefin Sans"/>
                <a:sym typeface="Josefin Sans"/>
              </a:defRPr>
            </a:lvl4pPr>
            <a:lvl5pPr lvl="4">
              <a:spcBef>
                <a:spcPts val="0"/>
              </a:spcBef>
              <a:spcAft>
                <a:spcPts val="0"/>
              </a:spcAft>
              <a:buSzPts val="3500"/>
              <a:buFont typeface="Josefin Sans"/>
              <a:buNone/>
              <a:defRPr>
                <a:latin typeface="Josefin Sans"/>
                <a:ea typeface="Josefin Sans"/>
                <a:cs typeface="Josefin Sans"/>
                <a:sym typeface="Josefin Sans"/>
              </a:defRPr>
            </a:lvl5pPr>
            <a:lvl6pPr lvl="5">
              <a:spcBef>
                <a:spcPts val="0"/>
              </a:spcBef>
              <a:spcAft>
                <a:spcPts val="0"/>
              </a:spcAft>
              <a:buSzPts val="3500"/>
              <a:buFont typeface="Josefin Sans"/>
              <a:buNone/>
              <a:defRPr>
                <a:latin typeface="Josefin Sans"/>
                <a:ea typeface="Josefin Sans"/>
                <a:cs typeface="Josefin Sans"/>
                <a:sym typeface="Josefin Sans"/>
              </a:defRPr>
            </a:lvl6pPr>
            <a:lvl7pPr lvl="6">
              <a:spcBef>
                <a:spcPts val="0"/>
              </a:spcBef>
              <a:spcAft>
                <a:spcPts val="0"/>
              </a:spcAft>
              <a:buSzPts val="3500"/>
              <a:buFont typeface="Josefin Sans"/>
              <a:buNone/>
              <a:defRPr>
                <a:latin typeface="Josefin Sans"/>
                <a:ea typeface="Josefin Sans"/>
                <a:cs typeface="Josefin Sans"/>
                <a:sym typeface="Josefin Sans"/>
              </a:defRPr>
            </a:lvl7pPr>
            <a:lvl8pPr lvl="7">
              <a:spcBef>
                <a:spcPts val="0"/>
              </a:spcBef>
              <a:spcAft>
                <a:spcPts val="0"/>
              </a:spcAft>
              <a:buSzPts val="3500"/>
              <a:buFont typeface="Josefin Sans"/>
              <a:buNone/>
              <a:defRPr>
                <a:latin typeface="Josefin Sans"/>
                <a:ea typeface="Josefin Sans"/>
                <a:cs typeface="Josefin Sans"/>
                <a:sym typeface="Josefin Sans"/>
              </a:defRPr>
            </a:lvl8pPr>
            <a:lvl9pPr lvl="8">
              <a:spcBef>
                <a:spcPts val="0"/>
              </a:spcBef>
              <a:spcAft>
                <a:spcPts val="0"/>
              </a:spcAft>
              <a:buSzPts val="3500"/>
              <a:buFont typeface="Josefin Sans"/>
              <a:buNone/>
              <a:defRPr>
                <a:latin typeface="Josefin Sans"/>
                <a:ea typeface="Josefin Sans"/>
                <a:cs typeface="Josefin Sans"/>
                <a:sym typeface="Josefin Sans"/>
              </a:defRPr>
            </a:lvl9pPr>
          </a:lstStyle>
          <a:p>
            <a:r>
              <a:rPr lang="en-US"/>
              <a:t>Click to edit Master title style</a:t>
            </a:r>
          </a:p>
        </p:txBody>
      </p:sp>
      <p:sp>
        <p:nvSpPr>
          <p:cNvPr id="267" name="Google Shape;267;p38"/>
          <p:cNvSpPr txBox="1">
            <a:spLocks noGrp="1"/>
          </p:cNvSpPr>
          <p:nvPr>
            <p:ph type="subTitle" idx="1"/>
          </p:nvPr>
        </p:nvSpPr>
        <p:spPr>
          <a:xfrm>
            <a:off x="1881400" y="1274889"/>
            <a:ext cx="2531400" cy="61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r>
              <a:rPr lang="en-US"/>
              <a:t>Click to edit Master subtitle style</a:t>
            </a:r>
          </a:p>
        </p:txBody>
      </p:sp>
      <p:sp>
        <p:nvSpPr>
          <p:cNvPr id="268" name="Google Shape;268;p38"/>
          <p:cNvSpPr txBox="1">
            <a:spLocks noGrp="1"/>
          </p:cNvSpPr>
          <p:nvPr>
            <p:ph type="title" idx="2" hasCustomPrompt="1"/>
          </p:nvPr>
        </p:nvSpPr>
        <p:spPr>
          <a:xfrm>
            <a:off x="842200" y="1274904"/>
            <a:ext cx="1039200" cy="618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700"/>
              <a:buNone/>
              <a:defRPr>
                <a:solidFill>
                  <a:schemeClr val="accent1"/>
                </a:solidFill>
              </a:defRPr>
            </a:lvl1pPr>
            <a:lvl2pPr lvl="1"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
        <p:nvSpPr>
          <p:cNvPr id="269" name="Google Shape;269;p38"/>
          <p:cNvSpPr txBox="1">
            <a:spLocks noGrp="1"/>
          </p:cNvSpPr>
          <p:nvPr>
            <p:ph type="subTitle" idx="3"/>
          </p:nvPr>
        </p:nvSpPr>
        <p:spPr>
          <a:xfrm>
            <a:off x="1881400" y="2107338"/>
            <a:ext cx="2531400" cy="61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r>
              <a:rPr lang="en-US"/>
              <a:t>Click to edit Master subtitle style</a:t>
            </a:r>
          </a:p>
        </p:txBody>
      </p:sp>
      <p:sp>
        <p:nvSpPr>
          <p:cNvPr id="270" name="Google Shape;270;p38"/>
          <p:cNvSpPr txBox="1">
            <a:spLocks noGrp="1"/>
          </p:cNvSpPr>
          <p:nvPr>
            <p:ph type="title" idx="4" hasCustomPrompt="1"/>
          </p:nvPr>
        </p:nvSpPr>
        <p:spPr>
          <a:xfrm>
            <a:off x="842200" y="2107338"/>
            <a:ext cx="1039200" cy="618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700"/>
              <a:buNone/>
              <a:defRPr>
                <a:solidFill>
                  <a:schemeClr val="accent1"/>
                </a:solidFill>
              </a:defRPr>
            </a:lvl1pPr>
            <a:lvl2pPr lvl="1"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
        <p:nvSpPr>
          <p:cNvPr id="271" name="Google Shape;271;p38"/>
          <p:cNvSpPr txBox="1">
            <a:spLocks noGrp="1"/>
          </p:cNvSpPr>
          <p:nvPr>
            <p:ph type="subTitle" idx="5"/>
          </p:nvPr>
        </p:nvSpPr>
        <p:spPr>
          <a:xfrm>
            <a:off x="1881400" y="2945975"/>
            <a:ext cx="2531400" cy="61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r>
              <a:rPr lang="en-US"/>
              <a:t>Click to edit Master subtitle style</a:t>
            </a:r>
          </a:p>
        </p:txBody>
      </p:sp>
      <p:sp>
        <p:nvSpPr>
          <p:cNvPr id="272" name="Google Shape;272;p38"/>
          <p:cNvSpPr txBox="1">
            <a:spLocks noGrp="1"/>
          </p:cNvSpPr>
          <p:nvPr>
            <p:ph type="title" idx="6" hasCustomPrompt="1"/>
          </p:nvPr>
        </p:nvSpPr>
        <p:spPr>
          <a:xfrm>
            <a:off x="842200" y="2945975"/>
            <a:ext cx="1039200" cy="618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700"/>
              <a:buNone/>
              <a:defRPr>
                <a:solidFill>
                  <a:schemeClr val="accent1"/>
                </a:solidFill>
              </a:defRPr>
            </a:lvl1pPr>
            <a:lvl2pPr lvl="1"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
        <p:nvSpPr>
          <p:cNvPr id="273" name="Google Shape;273;p38"/>
          <p:cNvSpPr txBox="1">
            <a:spLocks noGrp="1"/>
          </p:cNvSpPr>
          <p:nvPr>
            <p:ph type="subTitle" idx="7"/>
          </p:nvPr>
        </p:nvSpPr>
        <p:spPr>
          <a:xfrm>
            <a:off x="1881400" y="3784650"/>
            <a:ext cx="2531400" cy="61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r>
              <a:rPr lang="en-US"/>
              <a:t>Click to edit Master subtitle style</a:t>
            </a:r>
          </a:p>
        </p:txBody>
      </p:sp>
      <p:sp>
        <p:nvSpPr>
          <p:cNvPr id="274" name="Google Shape;274;p38"/>
          <p:cNvSpPr txBox="1">
            <a:spLocks noGrp="1"/>
          </p:cNvSpPr>
          <p:nvPr>
            <p:ph type="title" idx="8" hasCustomPrompt="1"/>
          </p:nvPr>
        </p:nvSpPr>
        <p:spPr>
          <a:xfrm>
            <a:off x="842200" y="3784650"/>
            <a:ext cx="1039200" cy="618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700"/>
              <a:buNone/>
              <a:defRPr>
                <a:solidFill>
                  <a:schemeClr val="accent1"/>
                </a:solidFill>
              </a:defRPr>
            </a:lvl1pPr>
            <a:lvl2pPr lvl="1"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
        <p:nvSpPr>
          <p:cNvPr id="275" name="Google Shape;275;p38"/>
          <p:cNvSpPr txBox="1">
            <a:spLocks noGrp="1"/>
          </p:cNvSpPr>
          <p:nvPr>
            <p:ph type="subTitle" idx="9"/>
          </p:nvPr>
        </p:nvSpPr>
        <p:spPr>
          <a:xfrm>
            <a:off x="5770400" y="1274889"/>
            <a:ext cx="2531400" cy="61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r>
              <a:rPr lang="en-US"/>
              <a:t>Click to edit Master subtitle style</a:t>
            </a:r>
          </a:p>
        </p:txBody>
      </p:sp>
      <p:sp>
        <p:nvSpPr>
          <p:cNvPr id="276" name="Google Shape;276;p38"/>
          <p:cNvSpPr txBox="1">
            <a:spLocks noGrp="1"/>
          </p:cNvSpPr>
          <p:nvPr>
            <p:ph type="title" idx="13" hasCustomPrompt="1"/>
          </p:nvPr>
        </p:nvSpPr>
        <p:spPr>
          <a:xfrm>
            <a:off x="4731200" y="1274904"/>
            <a:ext cx="1039200" cy="618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700"/>
              <a:buNone/>
              <a:defRPr>
                <a:solidFill>
                  <a:schemeClr val="accent1"/>
                </a:solidFill>
              </a:defRPr>
            </a:lvl1pPr>
            <a:lvl2pPr lvl="1"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
        <p:nvSpPr>
          <p:cNvPr id="277" name="Google Shape;277;p38"/>
          <p:cNvSpPr txBox="1">
            <a:spLocks noGrp="1"/>
          </p:cNvSpPr>
          <p:nvPr>
            <p:ph type="subTitle" idx="14"/>
          </p:nvPr>
        </p:nvSpPr>
        <p:spPr>
          <a:xfrm>
            <a:off x="5770400" y="2107338"/>
            <a:ext cx="2531400" cy="61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r>
              <a:rPr lang="en-US"/>
              <a:t>Click to edit Master subtitle style</a:t>
            </a:r>
          </a:p>
        </p:txBody>
      </p:sp>
      <p:sp>
        <p:nvSpPr>
          <p:cNvPr id="278" name="Google Shape;278;p38"/>
          <p:cNvSpPr txBox="1">
            <a:spLocks noGrp="1"/>
          </p:cNvSpPr>
          <p:nvPr>
            <p:ph type="title" idx="15" hasCustomPrompt="1"/>
          </p:nvPr>
        </p:nvSpPr>
        <p:spPr>
          <a:xfrm>
            <a:off x="4731200" y="2107338"/>
            <a:ext cx="1039200" cy="618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700"/>
              <a:buNone/>
              <a:defRPr>
                <a:solidFill>
                  <a:schemeClr val="accent1"/>
                </a:solidFill>
              </a:defRPr>
            </a:lvl1pPr>
            <a:lvl2pPr lvl="1"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
        <p:nvSpPr>
          <p:cNvPr id="279" name="Google Shape;279;p38"/>
          <p:cNvSpPr txBox="1">
            <a:spLocks noGrp="1"/>
          </p:cNvSpPr>
          <p:nvPr>
            <p:ph type="subTitle" idx="16"/>
          </p:nvPr>
        </p:nvSpPr>
        <p:spPr>
          <a:xfrm>
            <a:off x="5770400" y="2945975"/>
            <a:ext cx="2531400" cy="61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r>
              <a:rPr lang="en-US"/>
              <a:t>Click to edit Master subtitle style</a:t>
            </a:r>
          </a:p>
        </p:txBody>
      </p:sp>
      <p:sp>
        <p:nvSpPr>
          <p:cNvPr id="280" name="Google Shape;280;p38"/>
          <p:cNvSpPr txBox="1">
            <a:spLocks noGrp="1"/>
          </p:cNvSpPr>
          <p:nvPr>
            <p:ph type="title" idx="17" hasCustomPrompt="1"/>
          </p:nvPr>
        </p:nvSpPr>
        <p:spPr>
          <a:xfrm>
            <a:off x="4731200" y="2945975"/>
            <a:ext cx="1039200" cy="618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700"/>
              <a:buNone/>
              <a:defRPr>
                <a:solidFill>
                  <a:schemeClr val="accent1"/>
                </a:solidFill>
              </a:defRPr>
            </a:lvl1pPr>
            <a:lvl2pPr lvl="1"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
        <p:nvSpPr>
          <p:cNvPr id="281" name="Google Shape;281;p38"/>
          <p:cNvSpPr txBox="1">
            <a:spLocks noGrp="1"/>
          </p:cNvSpPr>
          <p:nvPr>
            <p:ph type="subTitle" idx="18"/>
          </p:nvPr>
        </p:nvSpPr>
        <p:spPr>
          <a:xfrm>
            <a:off x="5770400" y="3784650"/>
            <a:ext cx="2531400" cy="61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r>
              <a:rPr lang="en-US"/>
              <a:t>Click to edit Master subtitle style</a:t>
            </a:r>
          </a:p>
        </p:txBody>
      </p:sp>
      <p:sp>
        <p:nvSpPr>
          <p:cNvPr id="282" name="Google Shape;282;p38"/>
          <p:cNvSpPr txBox="1">
            <a:spLocks noGrp="1"/>
          </p:cNvSpPr>
          <p:nvPr>
            <p:ph type="title" idx="19" hasCustomPrompt="1"/>
          </p:nvPr>
        </p:nvSpPr>
        <p:spPr>
          <a:xfrm>
            <a:off x="4731200" y="3784650"/>
            <a:ext cx="1039200" cy="618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700"/>
              <a:buNone/>
              <a:defRPr>
                <a:solidFill>
                  <a:schemeClr val="accent1"/>
                </a:solidFill>
              </a:defRPr>
            </a:lvl1pPr>
            <a:lvl2pPr lvl="1"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wo columns 4">
  <p:cSld name="Title and two columns 4">
    <p:spTree>
      <p:nvGrpSpPr>
        <p:cNvPr id="1" name="Shape 283"/>
        <p:cNvGrpSpPr/>
        <p:nvPr/>
      </p:nvGrpSpPr>
      <p:grpSpPr>
        <a:xfrm>
          <a:off x="0" y="0"/>
          <a:ext cx="0" cy="0"/>
          <a:chOff x="0" y="0"/>
          <a:chExt cx="0" cy="0"/>
        </a:xfrm>
      </p:grpSpPr>
      <p:pic>
        <p:nvPicPr>
          <p:cNvPr id="284" name="Google Shape;284;p39"/>
          <p:cNvPicPr preferRelativeResize="0"/>
          <p:nvPr/>
        </p:nvPicPr>
        <p:blipFill>
          <a:blip r:embed="rId2" cstate="print">
            <a:alphaModFix amt="57000"/>
          </a:blip>
          <a:stretch>
            <a:fillRect/>
          </a:stretch>
        </p:blipFill>
        <p:spPr>
          <a:xfrm rot="10800000">
            <a:off x="-2510" y="1"/>
            <a:ext cx="9144000" cy="5143500"/>
          </a:xfrm>
          <a:prstGeom prst="rect">
            <a:avLst/>
          </a:prstGeom>
          <a:noFill/>
          <a:ln>
            <a:noFill/>
          </a:ln>
        </p:spPr>
      </p:pic>
      <p:pic>
        <p:nvPicPr>
          <p:cNvPr id="285" name="Google Shape;285;p39"/>
          <p:cNvPicPr preferRelativeResize="0"/>
          <p:nvPr/>
        </p:nvPicPr>
        <p:blipFill>
          <a:blip r:embed="rId3" cstate="print">
            <a:alphaModFix amt="34000"/>
          </a:blip>
          <a:stretch>
            <a:fillRect/>
          </a:stretch>
        </p:blipFill>
        <p:spPr>
          <a:xfrm rot="10800000" flipH="1">
            <a:off x="7202803" y="-1179375"/>
            <a:ext cx="2662825" cy="2707948"/>
          </a:xfrm>
          <a:prstGeom prst="rect">
            <a:avLst/>
          </a:prstGeom>
          <a:noFill/>
          <a:ln>
            <a:noFill/>
          </a:ln>
        </p:spPr>
      </p:pic>
      <p:pic>
        <p:nvPicPr>
          <p:cNvPr id="286" name="Google Shape;286;p39"/>
          <p:cNvPicPr preferRelativeResize="0"/>
          <p:nvPr/>
        </p:nvPicPr>
        <p:blipFill>
          <a:blip r:embed="rId4" cstate="print">
            <a:alphaModFix amt="41000"/>
          </a:blip>
          <a:stretch>
            <a:fillRect/>
          </a:stretch>
        </p:blipFill>
        <p:spPr>
          <a:xfrm rot="10800000">
            <a:off x="-1525138" y="3310951"/>
            <a:ext cx="3878551" cy="3944100"/>
          </a:xfrm>
          <a:prstGeom prst="rect">
            <a:avLst/>
          </a:prstGeom>
          <a:noFill/>
          <a:ln>
            <a:noFill/>
          </a:ln>
        </p:spPr>
      </p:pic>
      <p:sp>
        <p:nvSpPr>
          <p:cNvPr id="287" name="Google Shape;287;p39"/>
          <p:cNvSpPr txBox="1">
            <a:spLocks noGrp="1"/>
          </p:cNvSpPr>
          <p:nvPr>
            <p:ph type="subTitle" idx="1"/>
          </p:nvPr>
        </p:nvSpPr>
        <p:spPr>
          <a:xfrm>
            <a:off x="715100" y="2006400"/>
            <a:ext cx="3785700" cy="238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Char char="○"/>
              <a:defRPr>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p>
        </p:txBody>
      </p:sp>
      <p:sp>
        <p:nvSpPr>
          <p:cNvPr id="288" name="Google Shape;288;p39"/>
          <p:cNvSpPr txBox="1">
            <a:spLocks noGrp="1"/>
          </p:cNvSpPr>
          <p:nvPr>
            <p:ph type="subTitle" idx="2"/>
          </p:nvPr>
        </p:nvSpPr>
        <p:spPr>
          <a:xfrm>
            <a:off x="4638325" y="2006400"/>
            <a:ext cx="3785700" cy="238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Char char="○"/>
              <a:defRPr>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p>
        </p:txBody>
      </p:sp>
      <p:sp>
        <p:nvSpPr>
          <p:cNvPr id="289" name="Google Shape;289;p39"/>
          <p:cNvSpPr txBox="1">
            <a:spLocks noGrp="1"/>
          </p:cNvSpPr>
          <p:nvPr>
            <p:ph type="title"/>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p>
        </p:txBody>
      </p:sp>
      <p:sp>
        <p:nvSpPr>
          <p:cNvPr id="290" name="Google Shape;290;p39"/>
          <p:cNvSpPr txBox="1">
            <a:spLocks noGrp="1"/>
          </p:cNvSpPr>
          <p:nvPr>
            <p:ph type="title" idx="3"/>
          </p:nvPr>
        </p:nvSpPr>
        <p:spPr>
          <a:xfrm>
            <a:off x="715100" y="1298675"/>
            <a:ext cx="3785700" cy="420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p>
        </p:txBody>
      </p:sp>
      <p:sp>
        <p:nvSpPr>
          <p:cNvPr id="291" name="Google Shape;291;p39"/>
          <p:cNvSpPr txBox="1">
            <a:spLocks noGrp="1"/>
          </p:cNvSpPr>
          <p:nvPr>
            <p:ph type="title" idx="4"/>
          </p:nvPr>
        </p:nvSpPr>
        <p:spPr>
          <a:xfrm>
            <a:off x="4638325" y="1298675"/>
            <a:ext cx="3785700" cy="420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92"/>
        <p:cNvGrpSpPr/>
        <p:nvPr/>
      </p:nvGrpSpPr>
      <p:grpSpPr>
        <a:xfrm>
          <a:off x="0" y="0"/>
          <a:ext cx="0" cy="0"/>
          <a:chOff x="0" y="0"/>
          <a:chExt cx="0" cy="0"/>
        </a:xfrm>
      </p:grpSpPr>
      <p:pic>
        <p:nvPicPr>
          <p:cNvPr id="293" name="Google Shape;293;p40"/>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294" name="Google Shape;294;p40"/>
          <p:cNvPicPr preferRelativeResize="0"/>
          <p:nvPr/>
        </p:nvPicPr>
        <p:blipFill>
          <a:blip r:embed="rId3" cstate="print">
            <a:alphaModFix amt="15000"/>
          </a:blip>
          <a:stretch>
            <a:fillRect/>
          </a:stretch>
        </p:blipFill>
        <p:spPr>
          <a:xfrm rot="10800000" flipH="1">
            <a:off x="0" y="2027045"/>
            <a:ext cx="9144003" cy="3116462"/>
          </a:xfrm>
          <a:prstGeom prst="rect">
            <a:avLst/>
          </a:prstGeom>
          <a:noFill/>
          <a:ln>
            <a:noFill/>
          </a:ln>
        </p:spPr>
      </p:pic>
      <p:sp>
        <p:nvSpPr>
          <p:cNvPr id="295" name="Google Shape;295;p40"/>
          <p:cNvSpPr txBox="1">
            <a:spLocks noGrp="1"/>
          </p:cNvSpPr>
          <p:nvPr>
            <p:ph type="title"/>
          </p:nvPr>
        </p:nvSpPr>
        <p:spPr>
          <a:xfrm>
            <a:off x="720000" y="2285844"/>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p>
        </p:txBody>
      </p:sp>
      <p:sp>
        <p:nvSpPr>
          <p:cNvPr id="296" name="Google Shape;296;p40"/>
          <p:cNvSpPr txBox="1">
            <a:spLocks noGrp="1"/>
          </p:cNvSpPr>
          <p:nvPr>
            <p:ph type="subTitle" idx="1"/>
          </p:nvPr>
        </p:nvSpPr>
        <p:spPr>
          <a:xfrm>
            <a:off x="720000" y="3006517"/>
            <a:ext cx="2336400" cy="115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sp>
        <p:nvSpPr>
          <p:cNvPr id="297" name="Google Shape;297;p40"/>
          <p:cNvSpPr txBox="1">
            <a:spLocks noGrp="1"/>
          </p:cNvSpPr>
          <p:nvPr>
            <p:ph type="title" idx="2"/>
          </p:nvPr>
        </p:nvSpPr>
        <p:spPr>
          <a:xfrm>
            <a:off x="3403800" y="2285844"/>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p>
        </p:txBody>
      </p:sp>
      <p:sp>
        <p:nvSpPr>
          <p:cNvPr id="298" name="Google Shape;298;p40"/>
          <p:cNvSpPr txBox="1">
            <a:spLocks noGrp="1"/>
          </p:cNvSpPr>
          <p:nvPr>
            <p:ph type="subTitle" idx="3"/>
          </p:nvPr>
        </p:nvSpPr>
        <p:spPr>
          <a:xfrm>
            <a:off x="3403800" y="3006517"/>
            <a:ext cx="2336400" cy="115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sp>
        <p:nvSpPr>
          <p:cNvPr id="299" name="Google Shape;299;p40"/>
          <p:cNvSpPr txBox="1">
            <a:spLocks noGrp="1"/>
          </p:cNvSpPr>
          <p:nvPr>
            <p:ph type="title" idx="4"/>
          </p:nvPr>
        </p:nvSpPr>
        <p:spPr>
          <a:xfrm>
            <a:off x="6087600" y="2285844"/>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p>
        </p:txBody>
      </p:sp>
      <p:sp>
        <p:nvSpPr>
          <p:cNvPr id="300" name="Google Shape;300;p40"/>
          <p:cNvSpPr txBox="1">
            <a:spLocks noGrp="1"/>
          </p:cNvSpPr>
          <p:nvPr>
            <p:ph type="subTitle" idx="5"/>
          </p:nvPr>
        </p:nvSpPr>
        <p:spPr>
          <a:xfrm>
            <a:off x="6087600" y="3006517"/>
            <a:ext cx="2336400" cy="115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Quicksand"/>
                <a:ea typeface="Quicksand"/>
                <a:cs typeface="Quicksand"/>
                <a:sym typeface="Quicksan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sp>
        <p:nvSpPr>
          <p:cNvPr id="301" name="Google Shape;301;p40"/>
          <p:cNvSpPr txBox="1">
            <a:spLocks noGrp="1"/>
          </p:cNvSpPr>
          <p:nvPr>
            <p:ph type="title" idx="6"/>
          </p:nvPr>
        </p:nvSpPr>
        <p:spPr>
          <a:xfrm>
            <a:off x="720000" y="535000"/>
            <a:ext cx="7704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6"/>
        <p:cNvGrpSpPr/>
        <p:nvPr/>
      </p:nvGrpSpPr>
      <p:grpSpPr>
        <a:xfrm>
          <a:off x="0" y="0"/>
          <a:ext cx="0" cy="0"/>
          <a:chOff x="0" y="0"/>
          <a:chExt cx="0" cy="0"/>
        </a:xfrm>
      </p:grpSpPr>
      <p:pic>
        <p:nvPicPr>
          <p:cNvPr id="27" name="Google Shape;27;p5"/>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28;p5"/>
          <p:cNvGrpSpPr/>
          <p:nvPr/>
        </p:nvGrpSpPr>
        <p:grpSpPr>
          <a:xfrm>
            <a:off x="-2736154" y="-2532646"/>
            <a:ext cx="9665434" cy="12031040"/>
            <a:chOff x="-2736154" y="-2532646"/>
            <a:chExt cx="9665434" cy="12031040"/>
          </a:xfrm>
        </p:grpSpPr>
        <p:pic>
          <p:nvPicPr>
            <p:cNvPr id="29" name="Google Shape;29;p5"/>
            <p:cNvPicPr preferRelativeResize="0"/>
            <p:nvPr/>
          </p:nvPicPr>
          <p:blipFill>
            <a:blip r:embed="rId3" cstate="print"/>
            <a:stretch>
              <a:fillRect/>
            </a:stretch>
          </p:blipFill>
          <p:spPr>
            <a:xfrm rot="6384532">
              <a:off x="-1809626" y="-2542696"/>
              <a:ext cx="3232319" cy="4349425"/>
            </a:xfrm>
            <a:prstGeom prst="rect">
              <a:avLst/>
            </a:prstGeom>
            <a:noFill/>
            <a:ln>
              <a:noFill/>
            </a:ln>
          </p:spPr>
        </p:pic>
        <p:pic>
          <p:nvPicPr>
            <p:cNvPr id="30" name="Google Shape;30;p5"/>
            <p:cNvPicPr preferRelativeResize="0"/>
            <p:nvPr/>
          </p:nvPicPr>
          <p:blipFill>
            <a:blip r:embed="rId4" cstate="print">
              <a:alphaModFix amt="18000"/>
            </a:blip>
            <a:stretch>
              <a:fillRect/>
            </a:stretch>
          </p:blipFill>
          <p:spPr>
            <a:xfrm rot="10799995">
              <a:off x="2645630" y="2857270"/>
              <a:ext cx="4283650" cy="6641121"/>
            </a:xfrm>
            <a:prstGeom prst="rect">
              <a:avLst/>
            </a:prstGeom>
            <a:noFill/>
            <a:ln>
              <a:noFill/>
            </a:ln>
          </p:spPr>
        </p:pic>
      </p:grpSp>
      <p:sp>
        <p:nvSpPr>
          <p:cNvPr id="31" name="Google Shape;31;p5"/>
          <p:cNvSpPr txBox="1">
            <a:spLocks noGrp="1"/>
          </p:cNvSpPr>
          <p:nvPr>
            <p:ph type="subTitle" idx="1"/>
          </p:nvPr>
        </p:nvSpPr>
        <p:spPr>
          <a:xfrm>
            <a:off x="1290763" y="2337704"/>
            <a:ext cx="2907600" cy="713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500"/>
              <a:buFont typeface="Bebas Neue"/>
              <a:buNone/>
              <a:defRPr sz="2100">
                <a:solidFill>
                  <a:schemeClr val="dk1"/>
                </a:solidFill>
                <a:latin typeface="Josefin Sans"/>
                <a:ea typeface="Josefin Sans"/>
                <a:cs typeface="Josefin Sans"/>
                <a:sym typeface="Josefin San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r>
              <a:rPr lang="en-US"/>
              <a:t>Click to edit Master subtitle style</a:t>
            </a:r>
          </a:p>
        </p:txBody>
      </p:sp>
      <p:sp>
        <p:nvSpPr>
          <p:cNvPr id="32" name="Google Shape;32;p5"/>
          <p:cNvSpPr txBox="1">
            <a:spLocks noGrp="1"/>
          </p:cNvSpPr>
          <p:nvPr>
            <p:ph type="subTitle" idx="2"/>
          </p:nvPr>
        </p:nvSpPr>
        <p:spPr>
          <a:xfrm>
            <a:off x="4945638" y="2337688"/>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100">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r>
              <a:rPr lang="en-US"/>
              <a:t>Click to edit Master subtitle style</a:t>
            </a:r>
          </a:p>
        </p:txBody>
      </p:sp>
      <p:sp>
        <p:nvSpPr>
          <p:cNvPr id="33" name="Google Shape;33;p5"/>
          <p:cNvSpPr txBox="1">
            <a:spLocks noGrp="1"/>
          </p:cNvSpPr>
          <p:nvPr>
            <p:ph type="subTitle" idx="3"/>
          </p:nvPr>
        </p:nvSpPr>
        <p:spPr>
          <a:xfrm>
            <a:off x="1290775" y="3246600"/>
            <a:ext cx="2907600" cy="12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sp>
        <p:nvSpPr>
          <p:cNvPr id="34" name="Google Shape;34;p5"/>
          <p:cNvSpPr txBox="1">
            <a:spLocks noGrp="1"/>
          </p:cNvSpPr>
          <p:nvPr>
            <p:ph type="subTitle" idx="4"/>
          </p:nvPr>
        </p:nvSpPr>
        <p:spPr>
          <a:xfrm>
            <a:off x="4945650" y="3246600"/>
            <a:ext cx="2907600" cy="12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sp>
        <p:nvSpPr>
          <p:cNvPr id="35" name="Google Shape;35;p5"/>
          <p:cNvSpPr txBox="1">
            <a:spLocks noGrp="1"/>
          </p:cNvSpPr>
          <p:nvPr>
            <p:ph type="title"/>
          </p:nvPr>
        </p:nvSpPr>
        <p:spPr>
          <a:xfrm>
            <a:off x="715100" y="535000"/>
            <a:ext cx="77139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302"/>
        <p:cNvGrpSpPr/>
        <p:nvPr/>
      </p:nvGrpSpPr>
      <p:grpSpPr>
        <a:xfrm>
          <a:off x="0" y="0"/>
          <a:ext cx="0" cy="0"/>
          <a:chOff x="0" y="0"/>
          <a:chExt cx="0" cy="0"/>
        </a:xfrm>
      </p:grpSpPr>
      <p:pic>
        <p:nvPicPr>
          <p:cNvPr id="303" name="Google Shape;303;p41"/>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304" name="Google Shape;304;p41"/>
          <p:cNvSpPr txBox="1">
            <a:spLocks noGrp="1"/>
          </p:cNvSpPr>
          <p:nvPr>
            <p:ph type="title"/>
          </p:nvPr>
        </p:nvSpPr>
        <p:spPr>
          <a:xfrm>
            <a:off x="717125" y="2594825"/>
            <a:ext cx="2356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p>
        </p:txBody>
      </p:sp>
      <p:sp>
        <p:nvSpPr>
          <p:cNvPr id="305" name="Google Shape;305;p41"/>
          <p:cNvSpPr txBox="1">
            <a:spLocks noGrp="1"/>
          </p:cNvSpPr>
          <p:nvPr>
            <p:ph type="subTitle" idx="1"/>
          </p:nvPr>
        </p:nvSpPr>
        <p:spPr>
          <a:xfrm>
            <a:off x="719988" y="3312525"/>
            <a:ext cx="2356500" cy="11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sp>
        <p:nvSpPr>
          <p:cNvPr id="306" name="Google Shape;306;p41"/>
          <p:cNvSpPr txBox="1">
            <a:spLocks noGrp="1"/>
          </p:cNvSpPr>
          <p:nvPr>
            <p:ph type="title" idx="2"/>
          </p:nvPr>
        </p:nvSpPr>
        <p:spPr>
          <a:xfrm>
            <a:off x="3395188" y="2594900"/>
            <a:ext cx="2356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p>
        </p:txBody>
      </p:sp>
      <p:sp>
        <p:nvSpPr>
          <p:cNvPr id="307" name="Google Shape;307;p41"/>
          <p:cNvSpPr txBox="1">
            <a:spLocks noGrp="1"/>
          </p:cNvSpPr>
          <p:nvPr>
            <p:ph type="subTitle" idx="3"/>
          </p:nvPr>
        </p:nvSpPr>
        <p:spPr>
          <a:xfrm>
            <a:off x="3395188" y="3312600"/>
            <a:ext cx="2356500" cy="11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sp>
        <p:nvSpPr>
          <p:cNvPr id="308" name="Google Shape;308;p41"/>
          <p:cNvSpPr txBox="1">
            <a:spLocks noGrp="1"/>
          </p:cNvSpPr>
          <p:nvPr>
            <p:ph type="title" idx="4"/>
          </p:nvPr>
        </p:nvSpPr>
        <p:spPr>
          <a:xfrm>
            <a:off x="6070363" y="2594900"/>
            <a:ext cx="2356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p>
        </p:txBody>
      </p:sp>
      <p:sp>
        <p:nvSpPr>
          <p:cNvPr id="309" name="Google Shape;309;p41"/>
          <p:cNvSpPr txBox="1">
            <a:spLocks noGrp="1"/>
          </p:cNvSpPr>
          <p:nvPr>
            <p:ph type="subTitle" idx="5"/>
          </p:nvPr>
        </p:nvSpPr>
        <p:spPr>
          <a:xfrm>
            <a:off x="6070363" y="3312150"/>
            <a:ext cx="2356500" cy="11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sp>
        <p:nvSpPr>
          <p:cNvPr id="310" name="Google Shape;310;p41"/>
          <p:cNvSpPr txBox="1">
            <a:spLocks noGrp="1"/>
          </p:cNvSpPr>
          <p:nvPr>
            <p:ph type="title" idx="6"/>
          </p:nvPr>
        </p:nvSpPr>
        <p:spPr>
          <a:xfrm>
            <a:off x="720000" y="535000"/>
            <a:ext cx="7704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p>
        </p:txBody>
      </p:sp>
      <p:pic>
        <p:nvPicPr>
          <p:cNvPr id="311" name="Google Shape;311;p41"/>
          <p:cNvPicPr preferRelativeResize="0"/>
          <p:nvPr/>
        </p:nvPicPr>
        <p:blipFill>
          <a:blip r:embed="rId3" cstate="print">
            <a:alphaModFix amt="32000"/>
          </a:blip>
          <a:stretch>
            <a:fillRect/>
          </a:stretch>
        </p:blipFill>
        <p:spPr>
          <a:xfrm>
            <a:off x="-1019777" y="-1847072"/>
            <a:ext cx="2313025" cy="2519726"/>
          </a:xfrm>
          <a:prstGeom prst="rect">
            <a:avLst/>
          </a:prstGeom>
          <a:noFill/>
          <a:ln>
            <a:noFill/>
          </a:ln>
        </p:spPr>
      </p:pic>
      <p:pic>
        <p:nvPicPr>
          <p:cNvPr id="312" name="Google Shape;312;p41"/>
          <p:cNvPicPr preferRelativeResize="0"/>
          <p:nvPr/>
        </p:nvPicPr>
        <p:blipFill>
          <a:blip r:embed="rId4" cstate="print">
            <a:alphaModFix amt="30000"/>
          </a:blip>
          <a:stretch>
            <a:fillRect/>
          </a:stretch>
        </p:blipFill>
        <p:spPr>
          <a:xfrm>
            <a:off x="6988285" y="-2018700"/>
            <a:ext cx="2881223" cy="2929874"/>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313"/>
        <p:cNvGrpSpPr/>
        <p:nvPr/>
      </p:nvGrpSpPr>
      <p:grpSpPr>
        <a:xfrm>
          <a:off x="0" y="0"/>
          <a:ext cx="0" cy="0"/>
          <a:chOff x="0" y="0"/>
          <a:chExt cx="0" cy="0"/>
        </a:xfrm>
      </p:grpSpPr>
      <p:pic>
        <p:nvPicPr>
          <p:cNvPr id="314" name="Google Shape;314;p42"/>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315" name="Google Shape;315;p42"/>
          <p:cNvPicPr preferRelativeResize="0"/>
          <p:nvPr/>
        </p:nvPicPr>
        <p:blipFill>
          <a:blip r:embed="rId3" cstate="print">
            <a:alphaModFix amt="35000"/>
          </a:blip>
          <a:stretch>
            <a:fillRect/>
          </a:stretch>
        </p:blipFill>
        <p:spPr>
          <a:xfrm rot="-702089">
            <a:off x="-734167" y="792101"/>
            <a:ext cx="7717137" cy="5143502"/>
          </a:xfrm>
          <a:prstGeom prst="rect">
            <a:avLst/>
          </a:prstGeom>
          <a:noFill/>
          <a:ln>
            <a:noFill/>
          </a:ln>
        </p:spPr>
      </p:pic>
      <p:sp>
        <p:nvSpPr>
          <p:cNvPr id="316" name="Google Shape;316;p42"/>
          <p:cNvSpPr txBox="1">
            <a:spLocks noGrp="1"/>
          </p:cNvSpPr>
          <p:nvPr>
            <p:ph type="title"/>
          </p:nvPr>
        </p:nvSpPr>
        <p:spPr>
          <a:xfrm>
            <a:off x="720000" y="254856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p>
        </p:txBody>
      </p:sp>
      <p:sp>
        <p:nvSpPr>
          <p:cNvPr id="317" name="Google Shape;317;p42"/>
          <p:cNvSpPr txBox="1">
            <a:spLocks noGrp="1"/>
          </p:cNvSpPr>
          <p:nvPr>
            <p:ph type="subTitle" idx="1"/>
          </p:nvPr>
        </p:nvSpPr>
        <p:spPr>
          <a:xfrm>
            <a:off x="924600" y="3266225"/>
            <a:ext cx="1927200" cy="93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sp>
        <p:nvSpPr>
          <p:cNvPr id="318" name="Google Shape;318;p42"/>
          <p:cNvSpPr txBox="1">
            <a:spLocks noGrp="1"/>
          </p:cNvSpPr>
          <p:nvPr>
            <p:ph type="title" idx="2"/>
          </p:nvPr>
        </p:nvSpPr>
        <p:spPr>
          <a:xfrm>
            <a:off x="3403800" y="254856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p>
        </p:txBody>
      </p:sp>
      <p:sp>
        <p:nvSpPr>
          <p:cNvPr id="319" name="Google Shape;319;p42"/>
          <p:cNvSpPr txBox="1">
            <a:spLocks noGrp="1"/>
          </p:cNvSpPr>
          <p:nvPr>
            <p:ph type="subTitle" idx="3"/>
          </p:nvPr>
        </p:nvSpPr>
        <p:spPr>
          <a:xfrm>
            <a:off x="3608400" y="3266225"/>
            <a:ext cx="1927200" cy="93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sp>
        <p:nvSpPr>
          <p:cNvPr id="320" name="Google Shape;320;p42"/>
          <p:cNvSpPr txBox="1">
            <a:spLocks noGrp="1"/>
          </p:cNvSpPr>
          <p:nvPr>
            <p:ph type="title" idx="4"/>
          </p:nvPr>
        </p:nvSpPr>
        <p:spPr>
          <a:xfrm>
            <a:off x="6087600" y="254856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p>
        </p:txBody>
      </p:sp>
      <p:sp>
        <p:nvSpPr>
          <p:cNvPr id="321" name="Google Shape;321;p42"/>
          <p:cNvSpPr txBox="1">
            <a:spLocks noGrp="1"/>
          </p:cNvSpPr>
          <p:nvPr>
            <p:ph type="subTitle" idx="5"/>
          </p:nvPr>
        </p:nvSpPr>
        <p:spPr>
          <a:xfrm>
            <a:off x="6292200" y="3266225"/>
            <a:ext cx="1927200" cy="93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sp>
        <p:nvSpPr>
          <p:cNvPr id="322" name="Google Shape;322;p42"/>
          <p:cNvSpPr txBox="1">
            <a:spLocks noGrp="1"/>
          </p:cNvSpPr>
          <p:nvPr>
            <p:ph type="title" idx="6"/>
          </p:nvPr>
        </p:nvSpPr>
        <p:spPr>
          <a:xfrm>
            <a:off x="720000" y="535000"/>
            <a:ext cx="7704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hree columns 3">
  <p:cSld name="Title and three columns 3">
    <p:spTree>
      <p:nvGrpSpPr>
        <p:cNvPr id="1" name="Shape 323"/>
        <p:cNvGrpSpPr/>
        <p:nvPr/>
      </p:nvGrpSpPr>
      <p:grpSpPr>
        <a:xfrm>
          <a:off x="0" y="0"/>
          <a:ext cx="0" cy="0"/>
          <a:chOff x="0" y="0"/>
          <a:chExt cx="0" cy="0"/>
        </a:xfrm>
      </p:grpSpPr>
      <p:pic>
        <p:nvPicPr>
          <p:cNvPr id="324" name="Google Shape;324;p43"/>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325;p43"/>
          <p:cNvGrpSpPr/>
          <p:nvPr/>
        </p:nvGrpSpPr>
        <p:grpSpPr>
          <a:xfrm>
            <a:off x="-2630529" y="-1513088"/>
            <a:ext cx="13086688" cy="8065884"/>
            <a:chOff x="-2630529" y="-1513088"/>
            <a:chExt cx="13086688" cy="8065884"/>
          </a:xfrm>
        </p:grpSpPr>
        <p:pic>
          <p:nvPicPr>
            <p:cNvPr id="326" name="Google Shape;326;p43"/>
            <p:cNvPicPr preferRelativeResize="0"/>
            <p:nvPr/>
          </p:nvPicPr>
          <p:blipFill>
            <a:blip r:embed="rId3" cstate="print">
              <a:alphaModFix amt="30000"/>
            </a:blip>
            <a:stretch>
              <a:fillRect/>
            </a:stretch>
          </p:blipFill>
          <p:spPr>
            <a:xfrm rot="8851044" flipH="1">
              <a:off x="-1601951" y="1388001"/>
              <a:ext cx="3042426" cy="4716799"/>
            </a:xfrm>
            <a:prstGeom prst="rect">
              <a:avLst/>
            </a:prstGeom>
            <a:noFill/>
            <a:ln>
              <a:noFill/>
            </a:ln>
          </p:spPr>
        </p:pic>
        <p:pic>
          <p:nvPicPr>
            <p:cNvPr id="327" name="Google Shape;327;p43"/>
            <p:cNvPicPr preferRelativeResize="0"/>
            <p:nvPr/>
          </p:nvPicPr>
          <p:blipFill>
            <a:blip r:embed="rId4" cstate="print">
              <a:alphaModFix amt="13000"/>
            </a:blip>
            <a:stretch>
              <a:fillRect/>
            </a:stretch>
          </p:blipFill>
          <p:spPr>
            <a:xfrm rot="-5400000">
              <a:off x="7611947" y="-1658325"/>
              <a:ext cx="2698976" cy="2989450"/>
            </a:xfrm>
            <a:prstGeom prst="rect">
              <a:avLst/>
            </a:prstGeom>
            <a:noFill/>
            <a:ln>
              <a:noFill/>
            </a:ln>
          </p:spPr>
        </p:pic>
        <p:pic>
          <p:nvPicPr>
            <p:cNvPr id="328" name="Google Shape;328;p43"/>
            <p:cNvPicPr preferRelativeResize="0"/>
            <p:nvPr/>
          </p:nvPicPr>
          <p:blipFill>
            <a:blip r:embed="rId5" cstate="print">
              <a:alphaModFix amt="41000"/>
            </a:blip>
            <a:stretch>
              <a:fillRect/>
            </a:stretch>
          </p:blipFill>
          <p:spPr>
            <a:xfrm>
              <a:off x="1090275" y="95587"/>
              <a:ext cx="432124" cy="439424"/>
            </a:xfrm>
            <a:prstGeom prst="rect">
              <a:avLst/>
            </a:prstGeom>
            <a:noFill/>
            <a:ln>
              <a:noFill/>
            </a:ln>
          </p:spPr>
        </p:pic>
        <p:pic>
          <p:nvPicPr>
            <p:cNvPr id="329" name="Google Shape;329;p43"/>
            <p:cNvPicPr preferRelativeResize="0"/>
            <p:nvPr/>
          </p:nvPicPr>
          <p:blipFill>
            <a:blip r:embed="rId6" cstate="print">
              <a:alphaModFix amt="38000"/>
            </a:blip>
            <a:stretch>
              <a:fillRect/>
            </a:stretch>
          </p:blipFill>
          <p:spPr>
            <a:xfrm flipH="1">
              <a:off x="169348" y="471744"/>
              <a:ext cx="920927" cy="936530"/>
            </a:xfrm>
            <a:prstGeom prst="rect">
              <a:avLst/>
            </a:prstGeom>
            <a:noFill/>
            <a:ln>
              <a:noFill/>
            </a:ln>
          </p:spPr>
        </p:pic>
      </p:grpSp>
      <p:sp>
        <p:nvSpPr>
          <p:cNvPr id="330" name="Google Shape;330;p43"/>
          <p:cNvSpPr txBox="1">
            <a:spLocks noGrp="1"/>
          </p:cNvSpPr>
          <p:nvPr>
            <p:ph type="title"/>
          </p:nvPr>
        </p:nvSpPr>
        <p:spPr>
          <a:xfrm>
            <a:off x="872400" y="3320062"/>
            <a:ext cx="23364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p>
        </p:txBody>
      </p:sp>
      <p:sp>
        <p:nvSpPr>
          <p:cNvPr id="331" name="Google Shape;331;p43"/>
          <p:cNvSpPr txBox="1">
            <a:spLocks noGrp="1"/>
          </p:cNvSpPr>
          <p:nvPr>
            <p:ph type="subTitle" idx="1"/>
          </p:nvPr>
        </p:nvSpPr>
        <p:spPr>
          <a:xfrm>
            <a:off x="872400" y="404227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sp>
        <p:nvSpPr>
          <p:cNvPr id="332" name="Google Shape;332;p43"/>
          <p:cNvSpPr txBox="1">
            <a:spLocks noGrp="1"/>
          </p:cNvSpPr>
          <p:nvPr>
            <p:ph type="title" idx="2"/>
          </p:nvPr>
        </p:nvSpPr>
        <p:spPr>
          <a:xfrm>
            <a:off x="3403800" y="3320062"/>
            <a:ext cx="23364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p>
        </p:txBody>
      </p:sp>
      <p:sp>
        <p:nvSpPr>
          <p:cNvPr id="333" name="Google Shape;333;p43"/>
          <p:cNvSpPr txBox="1">
            <a:spLocks noGrp="1"/>
          </p:cNvSpPr>
          <p:nvPr>
            <p:ph type="subTitle" idx="3"/>
          </p:nvPr>
        </p:nvSpPr>
        <p:spPr>
          <a:xfrm>
            <a:off x="3403800" y="404227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sp>
        <p:nvSpPr>
          <p:cNvPr id="334" name="Google Shape;334;p43"/>
          <p:cNvSpPr txBox="1">
            <a:spLocks noGrp="1"/>
          </p:cNvSpPr>
          <p:nvPr>
            <p:ph type="title" idx="4"/>
          </p:nvPr>
        </p:nvSpPr>
        <p:spPr>
          <a:xfrm>
            <a:off x="5935200" y="3320062"/>
            <a:ext cx="23364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p>
        </p:txBody>
      </p:sp>
      <p:sp>
        <p:nvSpPr>
          <p:cNvPr id="335" name="Google Shape;335;p43"/>
          <p:cNvSpPr txBox="1">
            <a:spLocks noGrp="1"/>
          </p:cNvSpPr>
          <p:nvPr>
            <p:ph type="subTitle" idx="5"/>
          </p:nvPr>
        </p:nvSpPr>
        <p:spPr>
          <a:xfrm>
            <a:off x="5935200" y="404227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sp>
        <p:nvSpPr>
          <p:cNvPr id="336" name="Google Shape;336;p43"/>
          <p:cNvSpPr txBox="1">
            <a:spLocks noGrp="1"/>
          </p:cNvSpPr>
          <p:nvPr>
            <p:ph type="title" idx="6"/>
          </p:nvPr>
        </p:nvSpPr>
        <p:spPr>
          <a:xfrm>
            <a:off x="720000" y="535000"/>
            <a:ext cx="7704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337"/>
        <p:cNvGrpSpPr/>
        <p:nvPr/>
      </p:nvGrpSpPr>
      <p:grpSpPr>
        <a:xfrm>
          <a:off x="0" y="0"/>
          <a:ext cx="0" cy="0"/>
          <a:chOff x="0" y="0"/>
          <a:chExt cx="0" cy="0"/>
        </a:xfrm>
      </p:grpSpPr>
      <p:pic>
        <p:nvPicPr>
          <p:cNvPr id="338" name="Google Shape;338;p44"/>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339;p44"/>
          <p:cNvGrpSpPr/>
          <p:nvPr/>
        </p:nvGrpSpPr>
        <p:grpSpPr>
          <a:xfrm rot="10800000" flipH="1">
            <a:off x="-1846500" y="-1386399"/>
            <a:ext cx="11304528" cy="8107960"/>
            <a:chOff x="-1846500" y="-1386399"/>
            <a:chExt cx="11304528" cy="8107960"/>
          </a:xfrm>
        </p:grpSpPr>
        <p:pic>
          <p:nvPicPr>
            <p:cNvPr id="340" name="Google Shape;340;p44"/>
            <p:cNvPicPr preferRelativeResize="0"/>
            <p:nvPr/>
          </p:nvPicPr>
          <p:blipFill>
            <a:blip r:embed="rId3" cstate="print">
              <a:alphaModFix amt="27000"/>
            </a:blip>
            <a:stretch>
              <a:fillRect/>
            </a:stretch>
          </p:blipFill>
          <p:spPr>
            <a:xfrm>
              <a:off x="6686275" y="-1386399"/>
              <a:ext cx="2771753" cy="2736575"/>
            </a:xfrm>
            <a:prstGeom prst="rect">
              <a:avLst/>
            </a:prstGeom>
            <a:noFill/>
            <a:ln>
              <a:noFill/>
            </a:ln>
          </p:spPr>
        </p:pic>
        <p:pic>
          <p:nvPicPr>
            <p:cNvPr id="341" name="Google Shape;341;p44"/>
            <p:cNvPicPr preferRelativeResize="0"/>
            <p:nvPr/>
          </p:nvPicPr>
          <p:blipFill>
            <a:blip r:embed="rId4" cstate="print">
              <a:alphaModFix amt="34000"/>
            </a:blip>
            <a:stretch>
              <a:fillRect/>
            </a:stretch>
          </p:blipFill>
          <p:spPr>
            <a:xfrm rot="5203858">
              <a:off x="-1631029" y="3518279"/>
              <a:ext cx="2980001" cy="3246294"/>
            </a:xfrm>
            <a:prstGeom prst="rect">
              <a:avLst/>
            </a:prstGeom>
            <a:noFill/>
            <a:ln>
              <a:noFill/>
            </a:ln>
          </p:spPr>
        </p:pic>
      </p:grpSp>
      <p:sp>
        <p:nvSpPr>
          <p:cNvPr id="342" name="Google Shape;342;p44"/>
          <p:cNvSpPr txBox="1">
            <a:spLocks noGrp="1"/>
          </p:cNvSpPr>
          <p:nvPr>
            <p:ph type="title"/>
          </p:nvPr>
        </p:nvSpPr>
        <p:spPr>
          <a:xfrm>
            <a:off x="727925" y="2425524"/>
            <a:ext cx="1797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p>
        </p:txBody>
      </p:sp>
      <p:sp>
        <p:nvSpPr>
          <p:cNvPr id="343" name="Google Shape;343;p44"/>
          <p:cNvSpPr txBox="1">
            <a:spLocks noGrp="1"/>
          </p:cNvSpPr>
          <p:nvPr>
            <p:ph type="subTitle" idx="1"/>
          </p:nvPr>
        </p:nvSpPr>
        <p:spPr>
          <a:xfrm>
            <a:off x="825875" y="3148057"/>
            <a:ext cx="1602000" cy="801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sp>
        <p:nvSpPr>
          <p:cNvPr id="344" name="Google Shape;344;p44"/>
          <p:cNvSpPr txBox="1">
            <a:spLocks noGrp="1"/>
          </p:cNvSpPr>
          <p:nvPr>
            <p:ph type="title" idx="2"/>
          </p:nvPr>
        </p:nvSpPr>
        <p:spPr>
          <a:xfrm>
            <a:off x="4659975" y="2425524"/>
            <a:ext cx="1797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p>
        </p:txBody>
      </p:sp>
      <p:sp>
        <p:nvSpPr>
          <p:cNvPr id="345" name="Google Shape;345;p44"/>
          <p:cNvSpPr txBox="1">
            <a:spLocks noGrp="1"/>
          </p:cNvSpPr>
          <p:nvPr>
            <p:ph type="subTitle" idx="3"/>
          </p:nvPr>
        </p:nvSpPr>
        <p:spPr>
          <a:xfrm>
            <a:off x="4757925" y="3148057"/>
            <a:ext cx="1602000" cy="801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sp>
        <p:nvSpPr>
          <p:cNvPr id="346" name="Google Shape;346;p44"/>
          <p:cNvSpPr txBox="1">
            <a:spLocks noGrp="1"/>
          </p:cNvSpPr>
          <p:nvPr>
            <p:ph type="title" idx="4"/>
          </p:nvPr>
        </p:nvSpPr>
        <p:spPr>
          <a:xfrm>
            <a:off x="2693950" y="2425524"/>
            <a:ext cx="1797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p>
        </p:txBody>
      </p:sp>
      <p:sp>
        <p:nvSpPr>
          <p:cNvPr id="347" name="Google Shape;347;p44"/>
          <p:cNvSpPr txBox="1">
            <a:spLocks noGrp="1"/>
          </p:cNvSpPr>
          <p:nvPr>
            <p:ph type="subTitle" idx="5"/>
          </p:nvPr>
        </p:nvSpPr>
        <p:spPr>
          <a:xfrm>
            <a:off x="2791900" y="3148057"/>
            <a:ext cx="1602000" cy="801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sp>
        <p:nvSpPr>
          <p:cNvPr id="348" name="Google Shape;348;p44"/>
          <p:cNvSpPr txBox="1">
            <a:spLocks noGrp="1"/>
          </p:cNvSpPr>
          <p:nvPr>
            <p:ph type="title" idx="6"/>
          </p:nvPr>
        </p:nvSpPr>
        <p:spPr>
          <a:xfrm>
            <a:off x="6626000" y="2425524"/>
            <a:ext cx="1797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p>
        </p:txBody>
      </p:sp>
      <p:sp>
        <p:nvSpPr>
          <p:cNvPr id="349" name="Google Shape;349;p44"/>
          <p:cNvSpPr txBox="1">
            <a:spLocks noGrp="1"/>
          </p:cNvSpPr>
          <p:nvPr>
            <p:ph type="subTitle" idx="7"/>
          </p:nvPr>
        </p:nvSpPr>
        <p:spPr>
          <a:xfrm>
            <a:off x="6723950" y="3148057"/>
            <a:ext cx="1602000" cy="801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sp>
        <p:nvSpPr>
          <p:cNvPr id="350" name="Google Shape;350;p44"/>
          <p:cNvSpPr txBox="1">
            <a:spLocks noGrp="1"/>
          </p:cNvSpPr>
          <p:nvPr>
            <p:ph type="title" idx="8"/>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351"/>
        <p:cNvGrpSpPr/>
        <p:nvPr/>
      </p:nvGrpSpPr>
      <p:grpSpPr>
        <a:xfrm>
          <a:off x="0" y="0"/>
          <a:ext cx="0" cy="0"/>
          <a:chOff x="0" y="0"/>
          <a:chExt cx="0" cy="0"/>
        </a:xfrm>
      </p:grpSpPr>
      <p:pic>
        <p:nvPicPr>
          <p:cNvPr id="352" name="Google Shape;352;p45"/>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353;p45"/>
          <p:cNvGrpSpPr/>
          <p:nvPr/>
        </p:nvGrpSpPr>
        <p:grpSpPr>
          <a:xfrm>
            <a:off x="-891002" y="-1475725"/>
            <a:ext cx="10578908" cy="2929874"/>
            <a:chOff x="-891002" y="-1228775"/>
            <a:chExt cx="10578908" cy="2929874"/>
          </a:xfrm>
        </p:grpSpPr>
        <p:pic>
          <p:nvPicPr>
            <p:cNvPr id="354" name="Google Shape;354;p45"/>
            <p:cNvPicPr preferRelativeResize="0"/>
            <p:nvPr/>
          </p:nvPicPr>
          <p:blipFill>
            <a:blip r:embed="rId3" cstate="print">
              <a:alphaModFix amt="29000"/>
            </a:blip>
            <a:stretch>
              <a:fillRect/>
            </a:stretch>
          </p:blipFill>
          <p:spPr>
            <a:xfrm>
              <a:off x="-891002" y="-1228775"/>
              <a:ext cx="2881223" cy="2929874"/>
            </a:xfrm>
            <a:prstGeom prst="rect">
              <a:avLst/>
            </a:prstGeom>
            <a:noFill/>
            <a:ln>
              <a:noFill/>
            </a:ln>
          </p:spPr>
        </p:pic>
        <p:pic>
          <p:nvPicPr>
            <p:cNvPr id="355" name="Google Shape;355;p45"/>
            <p:cNvPicPr preferRelativeResize="0"/>
            <p:nvPr/>
          </p:nvPicPr>
          <p:blipFill>
            <a:blip r:embed="rId4" cstate="print">
              <a:alphaModFix amt="43000"/>
            </a:blip>
            <a:stretch>
              <a:fillRect/>
            </a:stretch>
          </p:blipFill>
          <p:spPr>
            <a:xfrm rot="4408896">
              <a:off x="7465724" y="-1122075"/>
              <a:ext cx="1486300" cy="2644623"/>
            </a:xfrm>
            <a:prstGeom prst="rect">
              <a:avLst/>
            </a:prstGeom>
            <a:noFill/>
            <a:ln>
              <a:noFill/>
            </a:ln>
          </p:spPr>
        </p:pic>
      </p:grpSp>
      <p:sp>
        <p:nvSpPr>
          <p:cNvPr id="356" name="Google Shape;356;p45"/>
          <p:cNvSpPr txBox="1">
            <a:spLocks noGrp="1"/>
          </p:cNvSpPr>
          <p:nvPr>
            <p:ph type="title"/>
          </p:nvPr>
        </p:nvSpPr>
        <p:spPr>
          <a:xfrm>
            <a:off x="720000" y="1663614"/>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p>
        </p:txBody>
      </p:sp>
      <p:sp>
        <p:nvSpPr>
          <p:cNvPr id="357" name="Google Shape;357;p45"/>
          <p:cNvSpPr txBox="1">
            <a:spLocks noGrp="1"/>
          </p:cNvSpPr>
          <p:nvPr>
            <p:ph type="subTitle" idx="1"/>
          </p:nvPr>
        </p:nvSpPr>
        <p:spPr>
          <a:xfrm>
            <a:off x="720000" y="214418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sp>
        <p:nvSpPr>
          <p:cNvPr id="358" name="Google Shape;358;p45"/>
          <p:cNvSpPr txBox="1">
            <a:spLocks noGrp="1"/>
          </p:cNvSpPr>
          <p:nvPr>
            <p:ph type="title" idx="2"/>
          </p:nvPr>
        </p:nvSpPr>
        <p:spPr>
          <a:xfrm>
            <a:off x="3419269" y="1663614"/>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p>
        </p:txBody>
      </p:sp>
      <p:sp>
        <p:nvSpPr>
          <p:cNvPr id="359" name="Google Shape;359;p45"/>
          <p:cNvSpPr txBox="1">
            <a:spLocks noGrp="1"/>
          </p:cNvSpPr>
          <p:nvPr>
            <p:ph type="subTitle" idx="3"/>
          </p:nvPr>
        </p:nvSpPr>
        <p:spPr>
          <a:xfrm>
            <a:off x="3419269" y="214418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sp>
        <p:nvSpPr>
          <p:cNvPr id="360" name="Google Shape;360;p45"/>
          <p:cNvSpPr txBox="1">
            <a:spLocks noGrp="1"/>
          </p:cNvSpPr>
          <p:nvPr>
            <p:ph type="title" idx="4"/>
          </p:nvPr>
        </p:nvSpPr>
        <p:spPr>
          <a:xfrm>
            <a:off x="720000" y="3507753"/>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p>
        </p:txBody>
      </p:sp>
      <p:sp>
        <p:nvSpPr>
          <p:cNvPr id="361" name="Google Shape;361;p45"/>
          <p:cNvSpPr txBox="1">
            <a:spLocks noGrp="1"/>
          </p:cNvSpPr>
          <p:nvPr>
            <p:ph type="subTitle" idx="5"/>
          </p:nvPr>
        </p:nvSpPr>
        <p:spPr>
          <a:xfrm>
            <a:off x="720000" y="3988186"/>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sp>
        <p:nvSpPr>
          <p:cNvPr id="362" name="Google Shape;362;p45"/>
          <p:cNvSpPr txBox="1">
            <a:spLocks noGrp="1"/>
          </p:cNvSpPr>
          <p:nvPr>
            <p:ph type="title" idx="6"/>
          </p:nvPr>
        </p:nvSpPr>
        <p:spPr>
          <a:xfrm>
            <a:off x="3419269" y="3507753"/>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p>
        </p:txBody>
      </p:sp>
      <p:sp>
        <p:nvSpPr>
          <p:cNvPr id="363" name="Google Shape;363;p45"/>
          <p:cNvSpPr txBox="1">
            <a:spLocks noGrp="1"/>
          </p:cNvSpPr>
          <p:nvPr>
            <p:ph type="subTitle" idx="7"/>
          </p:nvPr>
        </p:nvSpPr>
        <p:spPr>
          <a:xfrm>
            <a:off x="3419269" y="3988186"/>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sp>
        <p:nvSpPr>
          <p:cNvPr id="364" name="Google Shape;364;p45"/>
          <p:cNvSpPr txBox="1">
            <a:spLocks noGrp="1"/>
          </p:cNvSpPr>
          <p:nvPr>
            <p:ph type="title" idx="8"/>
          </p:nvPr>
        </p:nvSpPr>
        <p:spPr>
          <a:xfrm>
            <a:off x="6118545" y="1663614"/>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p>
        </p:txBody>
      </p:sp>
      <p:sp>
        <p:nvSpPr>
          <p:cNvPr id="365" name="Google Shape;365;p45"/>
          <p:cNvSpPr txBox="1">
            <a:spLocks noGrp="1"/>
          </p:cNvSpPr>
          <p:nvPr>
            <p:ph type="subTitle" idx="9"/>
          </p:nvPr>
        </p:nvSpPr>
        <p:spPr>
          <a:xfrm>
            <a:off x="6118545" y="214418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sp>
        <p:nvSpPr>
          <p:cNvPr id="366" name="Google Shape;366;p45"/>
          <p:cNvSpPr txBox="1">
            <a:spLocks noGrp="1"/>
          </p:cNvSpPr>
          <p:nvPr>
            <p:ph type="title" idx="13"/>
          </p:nvPr>
        </p:nvSpPr>
        <p:spPr>
          <a:xfrm>
            <a:off x="6118545" y="3507753"/>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p>
        </p:txBody>
      </p:sp>
      <p:sp>
        <p:nvSpPr>
          <p:cNvPr id="367" name="Google Shape;367;p45"/>
          <p:cNvSpPr txBox="1">
            <a:spLocks noGrp="1"/>
          </p:cNvSpPr>
          <p:nvPr>
            <p:ph type="subTitle" idx="14"/>
          </p:nvPr>
        </p:nvSpPr>
        <p:spPr>
          <a:xfrm>
            <a:off x="6118545" y="3988186"/>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sp>
        <p:nvSpPr>
          <p:cNvPr id="368" name="Google Shape;368;p45"/>
          <p:cNvSpPr txBox="1">
            <a:spLocks noGrp="1"/>
          </p:cNvSpPr>
          <p:nvPr>
            <p:ph type="title" idx="15"/>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369"/>
        <p:cNvGrpSpPr/>
        <p:nvPr/>
      </p:nvGrpSpPr>
      <p:grpSpPr>
        <a:xfrm>
          <a:off x="0" y="0"/>
          <a:ext cx="0" cy="0"/>
          <a:chOff x="0" y="0"/>
          <a:chExt cx="0" cy="0"/>
        </a:xfrm>
      </p:grpSpPr>
      <p:pic>
        <p:nvPicPr>
          <p:cNvPr id="370" name="Google Shape;370;p46"/>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371;p46"/>
          <p:cNvGrpSpPr/>
          <p:nvPr/>
        </p:nvGrpSpPr>
        <p:grpSpPr>
          <a:xfrm>
            <a:off x="-1203759" y="-1310750"/>
            <a:ext cx="10783080" cy="7374679"/>
            <a:chOff x="-1203759" y="-1063800"/>
            <a:chExt cx="10783080" cy="7374679"/>
          </a:xfrm>
        </p:grpSpPr>
        <p:pic>
          <p:nvPicPr>
            <p:cNvPr id="372" name="Google Shape;372;p46"/>
            <p:cNvPicPr preferRelativeResize="0"/>
            <p:nvPr/>
          </p:nvPicPr>
          <p:blipFill>
            <a:blip r:embed="rId3" cstate="print">
              <a:alphaModFix amt="29000"/>
            </a:blip>
            <a:stretch>
              <a:fillRect/>
            </a:stretch>
          </p:blipFill>
          <p:spPr>
            <a:xfrm>
              <a:off x="6698098" y="-1063800"/>
              <a:ext cx="2881223" cy="2929874"/>
            </a:xfrm>
            <a:prstGeom prst="rect">
              <a:avLst/>
            </a:prstGeom>
            <a:noFill/>
            <a:ln>
              <a:noFill/>
            </a:ln>
          </p:spPr>
        </p:pic>
        <p:pic>
          <p:nvPicPr>
            <p:cNvPr id="373" name="Google Shape;373;p46"/>
            <p:cNvPicPr preferRelativeResize="0"/>
            <p:nvPr/>
          </p:nvPicPr>
          <p:blipFill>
            <a:blip r:embed="rId4" cstate="print">
              <a:alphaModFix amt="43000"/>
            </a:blip>
            <a:stretch>
              <a:fillRect/>
            </a:stretch>
          </p:blipFill>
          <p:spPr>
            <a:xfrm rot="4408896">
              <a:off x="-467876" y="3900125"/>
              <a:ext cx="1486300" cy="2644623"/>
            </a:xfrm>
            <a:prstGeom prst="rect">
              <a:avLst/>
            </a:prstGeom>
            <a:noFill/>
            <a:ln>
              <a:noFill/>
            </a:ln>
          </p:spPr>
        </p:pic>
      </p:grpSp>
      <p:sp>
        <p:nvSpPr>
          <p:cNvPr id="374" name="Google Shape;374;p46"/>
          <p:cNvSpPr txBox="1">
            <a:spLocks noGrp="1"/>
          </p:cNvSpPr>
          <p:nvPr>
            <p:ph type="title"/>
          </p:nvPr>
        </p:nvSpPr>
        <p:spPr>
          <a:xfrm>
            <a:off x="1911900" y="1663614"/>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p>
        </p:txBody>
      </p:sp>
      <p:sp>
        <p:nvSpPr>
          <p:cNvPr id="375" name="Google Shape;375;p46"/>
          <p:cNvSpPr txBox="1">
            <a:spLocks noGrp="1"/>
          </p:cNvSpPr>
          <p:nvPr>
            <p:ph type="subTitle" idx="1"/>
          </p:nvPr>
        </p:nvSpPr>
        <p:spPr>
          <a:xfrm>
            <a:off x="1911900" y="214418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sp>
        <p:nvSpPr>
          <p:cNvPr id="376" name="Google Shape;376;p46"/>
          <p:cNvSpPr txBox="1">
            <a:spLocks noGrp="1"/>
          </p:cNvSpPr>
          <p:nvPr>
            <p:ph type="title" idx="2"/>
          </p:nvPr>
        </p:nvSpPr>
        <p:spPr>
          <a:xfrm>
            <a:off x="4926594" y="1663614"/>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p>
        </p:txBody>
      </p:sp>
      <p:sp>
        <p:nvSpPr>
          <p:cNvPr id="377" name="Google Shape;377;p46"/>
          <p:cNvSpPr txBox="1">
            <a:spLocks noGrp="1"/>
          </p:cNvSpPr>
          <p:nvPr>
            <p:ph type="subTitle" idx="3"/>
          </p:nvPr>
        </p:nvSpPr>
        <p:spPr>
          <a:xfrm>
            <a:off x="4926594" y="214418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sp>
        <p:nvSpPr>
          <p:cNvPr id="378" name="Google Shape;378;p46"/>
          <p:cNvSpPr txBox="1">
            <a:spLocks noGrp="1"/>
          </p:cNvSpPr>
          <p:nvPr>
            <p:ph type="title" idx="4"/>
          </p:nvPr>
        </p:nvSpPr>
        <p:spPr>
          <a:xfrm>
            <a:off x="1911900" y="3507753"/>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p>
        </p:txBody>
      </p:sp>
      <p:sp>
        <p:nvSpPr>
          <p:cNvPr id="379" name="Google Shape;379;p46"/>
          <p:cNvSpPr txBox="1">
            <a:spLocks noGrp="1"/>
          </p:cNvSpPr>
          <p:nvPr>
            <p:ph type="subTitle" idx="5"/>
          </p:nvPr>
        </p:nvSpPr>
        <p:spPr>
          <a:xfrm>
            <a:off x="1911900" y="3988186"/>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sp>
        <p:nvSpPr>
          <p:cNvPr id="380" name="Google Shape;380;p46"/>
          <p:cNvSpPr txBox="1">
            <a:spLocks noGrp="1"/>
          </p:cNvSpPr>
          <p:nvPr>
            <p:ph type="title" idx="6"/>
          </p:nvPr>
        </p:nvSpPr>
        <p:spPr>
          <a:xfrm>
            <a:off x="4926594" y="3507753"/>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p>
        </p:txBody>
      </p:sp>
      <p:sp>
        <p:nvSpPr>
          <p:cNvPr id="381" name="Google Shape;381;p46"/>
          <p:cNvSpPr txBox="1">
            <a:spLocks noGrp="1"/>
          </p:cNvSpPr>
          <p:nvPr>
            <p:ph type="subTitle" idx="7"/>
          </p:nvPr>
        </p:nvSpPr>
        <p:spPr>
          <a:xfrm>
            <a:off x="4926594" y="3988186"/>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sp>
        <p:nvSpPr>
          <p:cNvPr id="382" name="Google Shape;382;p46"/>
          <p:cNvSpPr txBox="1">
            <a:spLocks noGrp="1"/>
          </p:cNvSpPr>
          <p:nvPr>
            <p:ph type="title" idx="8"/>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spTree>
      <p:nvGrpSpPr>
        <p:cNvPr id="1" name="Shape 383"/>
        <p:cNvGrpSpPr/>
        <p:nvPr/>
      </p:nvGrpSpPr>
      <p:grpSpPr>
        <a:xfrm>
          <a:off x="0" y="0"/>
          <a:ext cx="0" cy="0"/>
          <a:chOff x="0" y="0"/>
          <a:chExt cx="0" cy="0"/>
        </a:xfrm>
      </p:grpSpPr>
      <p:sp>
        <p:nvSpPr>
          <p:cNvPr id="384" name="Google Shape;384;p47"/>
          <p:cNvSpPr txBox="1">
            <a:spLocks noGrp="1"/>
          </p:cNvSpPr>
          <p:nvPr>
            <p:ph type="title"/>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p>
        </p:txBody>
      </p:sp>
      <p:sp>
        <p:nvSpPr>
          <p:cNvPr id="385" name="Google Shape;385;p47"/>
          <p:cNvSpPr txBox="1">
            <a:spLocks noGrp="1"/>
          </p:cNvSpPr>
          <p:nvPr>
            <p:ph type="title" idx="2"/>
          </p:nvPr>
        </p:nvSpPr>
        <p:spPr>
          <a:xfrm>
            <a:off x="1104350" y="1345700"/>
            <a:ext cx="2835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p>
        </p:txBody>
      </p:sp>
      <p:sp>
        <p:nvSpPr>
          <p:cNvPr id="386" name="Google Shape;386;p47"/>
          <p:cNvSpPr txBox="1">
            <a:spLocks noGrp="1"/>
          </p:cNvSpPr>
          <p:nvPr>
            <p:ph type="subTitle" idx="1"/>
          </p:nvPr>
        </p:nvSpPr>
        <p:spPr>
          <a:xfrm>
            <a:off x="716550" y="1905550"/>
            <a:ext cx="3744600" cy="975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Char char="●"/>
              <a:defRPr sz="1400">
                <a:solidFill>
                  <a:schemeClr val="dk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p>
        </p:txBody>
      </p:sp>
      <p:sp>
        <p:nvSpPr>
          <p:cNvPr id="387" name="Google Shape;387;p47"/>
          <p:cNvSpPr txBox="1">
            <a:spLocks noGrp="1"/>
          </p:cNvSpPr>
          <p:nvPr>
            <p:ph type="title" idx="3"/>
          </p:nvPr>
        </p:nvSpPr>
        <p:spPr>
          <a:xfrm>
            <a:off x="5137350" y="1345700"/>
            <a:ext cx="2835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p>
        </p:txBody>
      </p:sp>
      <p:sp>
        <p:nvSpPr>
          <p:cNvPr id="388" name="Google Shape;388;p47"/>
          <p:cNvSpPr txBox="1">
            <a:spLocks noGrp="1"/>
          </p:cNvSpPr>
          <p:nvPr>
            <p:ph type="subTitle" idx="4"/>
          </p:nvPr>
        </p:nvSpPr>
        <p:spPr>
          <a:xfrm>
            <a:off x="4682850" y="1905550"/>
            <a:ext cx="3744600" cy="975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Char char="●"/>
              <a:defRPr sz="1400">
                <a:solidFill>
                  <a:schemeClr val="dk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p>
        </p:txBody>
      </p:sp>
      <p:sp>
        <p:nvSpPr>
          <p:cNvPr id="389" name="Google Shape;389;p47"/>
          <p:cNvSpPr txBox="1">
            <a:spLocks noGrp="1"/>
          </p:cNvSpPr>
          <p:nvPr>
            <p:ph type="title" idx="5"/>
          </p:nvPr>
        </p:nvSpPr>
        <p:spPr>
          <a:xfrm>
            <a:off x="1104350" y="2974525"/>
            <a:ext cx="2835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p>
        </p:txBody>
      </p:sp>
      <p:sp>
        <p:nvSpPr>
          <p:cNvPr id="390" name="Google Shape;390;p47"/>
          <p:cNvSpPr txBox="1">
            <a:spLocks noGrp="1"/>
          </p:cNvSpPr>
          <p:nvPr>
            <p:ph type="subTitle" idx="6"/>
          </p:nvPr>
        </p:nvSpPr>
        <p:spPr>
          <a:xfrm>
            <a:off x="716550" y="3534375"/>
            <a:ext cx="3744600" cy="975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Char char="●"/>
              <a:defRPr sz="1400">
                <a:solidFill>
                  <a:schemeClr val="dk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p>
        </p:txBody>
      </p:sp>
      <p:sp>
        <p:nvSpPr>
          <p:cNvPr id="391" name="Google Shape;391;p47"/>
          <p:cNvSpPr txBox="1">
            <a:spLocks noGrp="1"/>
          </p:cNvSpPr>
          <p:nvPr>
            <p:ph type="title" idx="7"/>
          </p:nvPr>
        </p:nvSpPr>
        <p:spPr>
          <a:xfrm>
            <a:off x="5137350" y="2974525"/>
            <a:ext cx="2835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p>
        </p:txBody>
      </p:sp>
      <p:sp>
        <p:nvSpPr>
          <p:cNvPr id="392" name="Google Shape;392;p47"/>
          <p:cNvSpPr txBox="1">
            <a:spLocks noGrp="1"/>
          </p:cNvSpPr>
          <p:nvPr>
            <p:ph type="subTitle" idx="8"/>
          </p:nvPr>
        </p:nvSpPr>
        <p:spPr>
          <a:xfrm>
            <a:off x="4682850" y="3534375"/>
            <a:ext cx="3744600" cy="975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Char char="●"/>
              <a:defRPr sz="1400">
                <a:solidFill>
                  <a:schemeClr val="dk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p>
        </p:txBody>
      </p:sp>
      <p:grpSp>
        <p:nvGrpSpPr>
          <p:cNvPr id="2" name="Google Shape;393;p47"/>
          <p:cNvGrpSpPr/>
          <p:nvPr/>
        </p:nvGrpSpPr>
        <p:grpSpPr>
          <a:xfrm rot="10800000" flipH="1">
            <a:off x="-891002" y="-794254"/>
            <a:ext cx="10578908" cy="3143404"/>
            <a:chOff x="-891002" y="-1020125"/>
            <a:chExt cx="10578908" cy="3143404"/>
          </a:xfrm>
        </p:grpSpPr>
        <p:pic>
          <p:nvPicPr>
            <p:cNvPr id="394" name="Google Shape;394;p47"/>
            <p:cNvPicPr preferRelativeResize="0"/>
            <p:nvPr/>
          </p:nvPicPr>
          <p:blipFill>
            <a:blip r:embed="rId2" cstate="print">
              <a:alphaModFix amt="29000"/>
            </a:blip>
            <a:stretch>
              <a:fillRect/>
            </a:stretch>
          </p:blipFill>
          <p:spPr>
            <a:xfrm>
              <a:off x="-891002" y="-1020125"/>
              <a:ext cx="2881223" cy="2929874"/>
            </a:xfrm>
            <a:prstGeom prst="rect">
              <a:avLst/>
            </a:prstGeom>
            <a:noFill/>
            <a:ln>
              <a:noFill/>
            </a:ln>
          </p:spPr>
        </p:pic>
        <p:pic>
          <p:nvPicPr>
            <p:cNvPr id="395" name="Google Shape;395;p47"/>
            <p:cNvPicPr preferRelativeResize="0"/>
            <p:nvPr/>
          </p:nvPicPr>
          <p:blipFill>
            <a:blip r:embed="rId3" cstate="print">
              <a:alphaModFix amt="43000"/>
            </a:blip>
            <a:stretch>
              <a:fillRect/>
            </a:stretch>
          </p:blipFill>
          <p:spPr>
            <a:xfrm rot="4408896">
              <a:off x="7465724" y="-287475"/>
              <a:ext cx="1486300" cy="2644623"/>
            </a:xfrm>
            <a:prstGeom prst="rect">
              <a:avLst/>
            </a:prstGeom>
            <a:noFill/>
            <a:ln>
              <a:noFill/>
            </a:ln>
          </p:spPr>
        </p:pic>
      </p:gr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spTree>
      <p:nvGrpSpPr>
        <p:cNvPr id="1" name="Shape 396"/>
        <p:cNvGrpSpPr/>
        <p:nvPr/>
      </p:nvGrpSpPr>
      <p:grpSpPr>
        <a:xfrm>
          <a:off x="0" y="0"/>
          <a:ext cx="0" cy="0"/>
          <a:chOff x="0" y="0"/>
          <a:chExt cx="0" cy="0"/>
        </a:xfrm>
      </p:grpSpPr>
      <p:pic>
        <p:nvPicPr>
          <p:cNvPr id="397" name="Google Shape;397;p48"/>
          <p:cNvPicPr preferRelativeResize="0"/>
          <p:nvPr/>
        </p:nvPicPr>
        <p:blipFill>
          <a:blip r:embed="rId2" cstate="print">
            <a:alphaModFix amt="57000"/>
          </a:blip>
          <a:stretch>
            <a:fillRect/>
          </a:stretch>
        </p:blipFill>
        <p:spPr>
          <a:xfrm rot="10800000" flipH="1">
            <a:off x="0" y="0"/>
            <a:ext cx="9144000" cy="5143500"/>
          </a:xfrm>
          <a:prstGeom prst="rect">
            <a:avLst/>
          </a:prstGeom>
          <a:noFill/>
          <a:ln>
            <a:noFill/>
          </a:ln>
        </p:spPr>
      </p:pic>
      <p:grpSp>
        <p:nvGrpSpPr>
          <p:cNvPr id="2" name="Google Shape;398;p48"/>
          <p:cNvGrpSpPr/>
          <p:nvPr/>
        </p:nvGrpSpPr>
        <p:grpSpPr>
          <a:xfrm rot="10800000" flipH="1">
            <a:off x="-891002" y="3689351"/>
            <a:ext cx="10578908" cy="2929874"/>
            <a:chOff x="-891002" y="-1228775"/>
            <a:chExt cx="10578908" cy="2929874"/>
          </a:xfrm>
        </p:grpSpPr>
        <p:pic>
          <p:nvPicPr>
            <p:cNvPr id="399" name="Google Shape;399;p48"/>
            <p:cNvPicPr preferRelativeResize="0"/>
            <p:nvPr/>
          </p:nvPicPr>
          <p:blipFill>
            <a:blip r:embed="rId3" cstate="print">
              <a:alphaModFix amt="29000"/>
            </a:blip>
            <a:stretch>
              <a:fillRect/>
            </a:stretch>
          </p:blipFill>
          <p:spPr>
            <a:xfrm>
              <a:off x="-891002" y="-1228775"/>
              <a:ext cx="2881223" cy="2929874"/>
            </a:xfrm>
            <a:prstGeom prst="rect">
              <a:avLst/>
            </a:prstGeom>
            <a:noFill/>
            <a:ln>
              <a:noFill/>
            </a:ln>
          </p:spPr>
        </p:pic>
        <p:pic>
          <p:nvPicPr>
            <p:cNvPr id="400" name="Google Shape;400;p48"/>
            <p:cNvPicPr preferRelativeResize="0"/>
            <p:nvPr/>
          </p:nvPicPr>
          <p:blipFill>
            <a:blip r:embed="rId4" cstate="print">
              <a:alphaModFix amt="43000"/>
            </a:blip>
            <a:stretch>
              <a:fillRect/>
            </a:stretch>
          </p:blipFill>
          <p:spPr>
            <a:xfrm rot="4408896">
              <a:off x="7465724" y="-1122075"/>
              <a:ext cx="1486300" cy="2644623"/>
            </a:xfrm>
            <a:prstGeom prst="rect">
              <a:avLst/>
            </a:prstGeom>
            <a:noFill/>
            <a:ln>
              <a:noFill/>
            </a:ln>
          </p:spPr>
        </p:pic>
      </p:grpSp>
      <p:sp>
        <p:nvSpPr>
          <p:cNvPr id="401" name="Google Shape;401;p48"/>
          <p:cNvSpPr txBox="1">
            <a:spLocks noGrp="1"/>
          </p:cNvSpPr>
          <p:nvPr>
            <p:ph type="title"/>
          </p:nvPr>
        </p:nvSpPr>
        <p:spPr>
          <a:xfrm>
            <a:off x="720000" y="1762539"/>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p>
        </p:txBody>
      </p:sp>
      <p:sp>
        <p:nvSpPr>
          <p:cNvPr id="402" name="Google Shape;402;p48"/>
          <p:cNvSpPr txBox="1">
            <a:spLocks noGrp="1"/>
          </p:cNvSpPr>
          <p:nvPr>
            <p:ph type="subTitle" idx="1"/>
          </p:nvPr>
        </p:nvSpPr>
        <p:spPr>
          <a:xfrm>
            <a:off x="720000" y="2243110"/>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sp>
        <p:nvSpPr>
          <p:cNvPr id="403" name="Google Shape;403;p48"/>
          <p:cNvSpPr txBox="1">
            <a:spLocks noGrp="1"/>
          </p:cNvSpPr>
          <p:nvPr>
            <p:ph type="title" idx="2"/>
          </p:nvPr>
        </p:nvSpPr>
        <p:spPr>
          <a:xfrm>
            <a:off x="3419269" y="1762539"/>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p>
        </p:txBody>
      </p:sp>
      <p:sp>
        <p:nvSpPr>
          <p:cNvPr id="404" name="Google Shape;404;p48"/>
          <p:cNvSpPr txBox="1">
            <a:spLocks noGrp="1"/>
          </p:cNvSpPr>
          <p:nvPr>
            <p:ph type="subTitle" idx="3"/>
          </p:nvPr>
        </p:nvSpPr>
        <p:spPr>
          <a:xfrm>
            <a:off x="3419269" y="2243110"/>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sp>
        <p:nvSpPr>
          <p:cNvPr id="405" name="Google Shape;405;p48"/>
          <p:cNvSpPr txBox="1">
            <a:spLocks noGrp="1"/>
          </p:cNvSpPr>
          <p:nvPr>
            <p:ph type="title" idx="4"/>
          </p:nvPr>
        </p:nvSpPr>
        <p:spPr>
          <a:xfrm>
            <a:off x="2069638" y="3507753"/>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p>
        </p:txBody>
      </p:sp>
      <p:sp>
        <p:nvSpPr>
          <p:cNvPr id="406" name="Google Shape;406;p48"/>
          <p:cNvSpPr txBox="1">
            <a:spLocks noGrp="1"/>
          </p:cNvSpPr>
          <p:nvPr>
            <p:ph type="subTitle" idx="5"/>
          </p:nvPr>
        </p:nvSpPr>
        <p:spPr>
          <a:xfrm>
            <a:off x="2069638" y="3988186"/>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sp>
        <p:nvSpPr>
          <p:cNvPr id="407" name="Google Shape;407;p48"/>
          <p:cNvSpPr txBox="1">
            <a:spLocks noGrp="1"/>
          </p:cNvSpPr>
          <p:nvPr>
            <p:ph type="title" idx="6"/>
          </p:nvPr>
        </p:nvSpPr>
        <p:spPr>
          <a:xfrm>
            <a:off x="4768907" y="3507753"/>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p>
        </p:txBody>
      </p:sp>
      <p:sp>
        <p:nvSpPr>
          <p:cNvPr id="408" name="Google Shape;408;p48"/>
          <p:cNvSpPr txBox="1">
            <a:spLocks noGrp="1"/>
          </p:cNvSpPr>
          <p:nvPr>
            <p:ph type="subTitle" idx="7"/>
          </p:nvPr>
        </p:nvSpPr>
        <p:spPr>
          <a:xfrm>
            <a:off x="4768907" y="3988186"/>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sp>
        <p:nvSpPr>
          <p:cNvPr id="409" name="Google Shape;409;p48"/>
          <p:cNvSpPr txBox="1">
            <a:spLocks noGrp="1"/>
          </p:cNvSpPr>
          <p:nvPr>
            <p:ph type="title" idx="8"/>
          </p:nvPr>
        </p:nvSpPr>
        <p:spPr>
          <a:xfrm>
            <a:off x="6118545" y="1762539"/>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p>
        </p:txBody>
      </p:sp>
      <p:sp>
        <p:nvSpPr>
          <p:cNvPr id="410" name="Google Shape;410;p48"/>
          <p:cNvSpPr txBox="1">
            <a:spLocks noGrp="1"/>
          </p:cNvSpPr>
          <p:nvPr>
            <p:ph type="subTitle" idx="9"/>
          </p:nvPr>
        </p:nvSpPr>
        <p:spPr>
          <a:xfrm>
            <a:off x="6118545" y="2243110"/>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sp>
        <p:nvSpPr>
          <p:cNvPr id="411" name="Google Shape;411;p48"/>
          <p:cNvSpPr txBox="1">
            <a:spLocks noGrp="1"/>
          </p:cNvSpPr>
          <p:nvPr>
            <p:ph type="title" idx="13"/>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412"/>
        <p:cNvGrpSpPr/>
        <p:nvPr/>
      </p:nvGrpSpPr>
      <p:grpSpPr>
        <a:xfrm>
          <a:off x="0" y="0"/>
          <a:ext cx="0" cy="0"/>
          <a:chOff x="0" y="0"/>
          <a:chExt cx="0" cy="0"/>
        </a:xfrm>
      </p:grpSpPr>
      <p:pic>
        <p:nvPicPr>
          <p:cNvPr id="413" name="Google Shape;413;p49"/>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414" name="Google Shape;414;p49"/>
          <p:cNvSpPr txBox="1">
            <a:spLocks noGrp="1"/>
          </p:cNvSpPr>
          <p:nvPr>
            <p:ph type="title" hasCustomPrompt="1"/>
          </p:nvPr>
        </p:nvSpPr>
        <p:spPr>
          <a:xfrm>
            <a:off x="1312156" y="1997213"/>
            <a:ext cx="65619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0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15" name="Google Shape;415;p49"/>
          <p:cNvSpPr txBox="1">
            <a:spLocks noGrp="1"/>
          </p:cNvSpPr>
          <p:nvPr>
            <p:ph type="subTitle" idx="1"/>
          </p:nvPr>
        </p:nvSpPr>
        <p:spPr>
          <a:xfrm>
            <a:off x="1312225" y="4188588"/>
            <a:ext cx="65619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sp>
        <p:nvSpPr>
          <p:cNvPr id="416" name="Google Shape;416;p49"/>
          <p:cNvSpPr txBox="1">
            <a:spLocks noGrp="1"/>
          </p:cNvSpPr>
          <p:nvPr>
            <p:ph type="title" idx="2" hasCustomPrompt="1"/>
          </p:nvPr>
        </p:nvSpPr>
        <p:spPr>
          <a:xfrm>
            <a:off x="1312144" y="3417513"/>
            <a:ext cx="65619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17" name="Google Shape;417;p49"/>
          <p:cNvSpPr txBox="1">
            <a:spLocks noGrp="1"/>
          </p:cNvSpPr>
          <p:nvPr>
            <p:ph type="subTitle" idx="3"/>
          </p:nvPr>
        </p:nvSpPr>
        <p:spPr>
          <a:xfrm>
            <a:off x="1312175" y="1289513"/>
            <a:ext cx="65619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sp>
        <p:nvSpPr>
          <p:cNvPr id="418" name="Google Shape;418;p49"/>
          <p:cNvSpPr txBox="1">
            <a:spLocks noGrp="1"/>
          </p:cNvSpPr>
          <p:nvPr>
            <p:ph type="title" idx="4" hasCustomPrompt="1"/>
          </p:nvPr>
        </p:nvSpPr>
        <p:spPr>
          <a:xfrm>
            <a:off x="1312181" y="576913"/>
            <a:ext cx="65619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19" name="Google Shape;419;p49"/>
          <p:cNvSpPr txBox="1">
            <a:spLocks noGrp="1"/>
          </p:cNvSpPr>
          <p:nvPr>
            <p:ph type="subTitle" idx="5"/>
          </p:nvPr>
        </p:nvSpPr>
        <p:spPr>
          <a:xfrm>
            <a:off x="1312225" y="2709813"/>
            <a:ext cx="65619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grpSp>
        <p:nvGrpSpPr>
          <p:cNvPr id="2" name="Google Shape;420;p49"/>
          <p:cNvGrpSpPr/>
          <p:nvPr/>
        </p:nvGrpSpPr>
        <p:grpSpPr>
          <a:xfrm>
            <a:off x="-1956832" y="-1968099"/>
            <a:ext cx="12940132" cy="7885148"/>
            <a:chOff x="-1956832" y="-1968099"/>
            <a:chExt cx="12940132" cy="7885148"/>
          </a:xfrm>
        </p:grpSpPr>
        <p:pic>
          <p:nvPicPr>
            <p:cNvPr id="421" name="Google Shape;421;p49"/>
            <p:cNvPicPr preferRelativeResize="0"/>
            <p:nvPr/>
          </p:nvPicPr>
          <p:blipFill>
            <a:blip r:embed="rId3" cstate="print">
              <a:alphaModFix amt="23000"/>
            </a:blip>
            <a:stretch>
              <a:fillRect/>
            </a:stretch>
          </p:blipFill>
          <p:spPr>
            <a:xfrm rot="-9618045">
              <a:off x="-1253698" y="364923"/>
              <a:ext cx="3030302" cy="4698001"/>
            </a:xfrm>
            <a:prstGeom prst="rect">
              <a:avLst/>
            </a:prstGeom>
            <a:noFill/>
            <a:ln>
              <a:noFill/>
            </a:ln>
          </p:spPr>
        </p:pic>
        <p:pic>
          <p:nvPicPr>
            <p:cNvPr id="422" name="Google Shape;422;p49"/>
            <p:cNvPicPr preferRelativeResize="0"/>
            <p:nvPr/>
          </p:nvPicPr>
          <p:blipFill>
            <a:blip r:embed="rId4" cstate="print">
              <a:alphaModFix amt="29000"/>
            </a:blip>
            <a:stretch>
              <a:fillRect/>
            </a:stretch>
          </p:blipFill>
          <p:spPr>
            <a:xfrm>
              <a:off x="7260176" y="-1968099"/>
              <a:ext cx="3723124" cy="7885148"/>
            </a:xfrm>
            <a:prstGeom prst="rect">
              <a:avLst/>
            </a:prstGeom>
            <a:noFill/>
            <a:ln>
              <a:noFill/>
            </a:ln>
          </p:spPr>
        </p:pic>
      </p:gr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Numbers and text 3">
  <p:cSld name="Numbers and text 3">
    <p:spTree>
      <p:nvGrpSpPr>
        <p:cNvPr id="1" name="Shape 423"/>
        <p:cNvGrpSpPr/>
        <p:nvPr/>
      </p:nvGrpSpPr>
      <p:grpSpPr>
        <a:xfrm>
          <a:off x="0" y="0"/>
          <a:ext cx="0" cy="0"/>
          <a:chOff x="0" y="0"/>
          <a:chExt cx="0" cy="0"/>
        </a:xfrm>
      </p:grpSpPr>
      <p:pic>
        <p:nvPicPr>
          <p:cNvPr id="424" name="Google Shape;424;p50"/>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425" name="Google Shape;425;p50"/>
          <p:cNvSpPr txBox="1">
            <a:spLocks noGrp="1"/>
          </p:cNvSpPr>
          <p:nvPr>
            <p:ph type="title" hasCustomPrompt="1"/>
          </p:nvPr>
        </p:nvSpPr>
        <p:spPr>
          <a:xfrm>
            <a:off x="1991075" y="2828050"/>
            <a:ext cx="5204100" cy="82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7200">
                <a:solidFill>
                  <a:schemeClr val="accent1"/>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426" name="Google Shape;426;p50"/>
          <p:cNvSpPr txBox="1">
            <a:spLocks noGrp="1"/>
          </p:cNvSpPr>
          <p:nvPr>
            <p:ph type="subTitle" idx="1"/>
          </p:nvPr>
        </p:nvSpPr>
        <p:spPr>
          <a:xfrm>
            <a:off x="1991091" y="1937350"/>
            <a:ext cx="52041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sp>
        <p:nvSpPr>
          <p:cNvPr id="427" name="Google Shape;427;p50"/>
          <p:cNvSpPr txBox="1">
            <a:spLocks noGrp="1"/>
          </p:cNvSpPr>
          <p:nvPr>
            <p:ph type="title" idx="2" hasCustomPrompt="1"/>
          </p:nvPr>
        </p:nvSpPr>
        <p:spPr>
          <a:xfrm>
            <a:off x="1991100" y="1019650"/>
            <a:ext cx="5204100" cy="82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72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428" name="Google Shape;428;p50"/>
          <p:cNvSpPr txBox="1">
            <a:spLocks noGrp="1"/>
          </p:cNvSpPr>
          <p:nvPr>
            <p:ph type="subTitle" idx="3"/>
          </p:nvPr>
        </p:nvSpPr>
        <p:spPr>
          <a:xfrm>
            <a:off x="1991130" y="3745850"/>
            <a:ext cx="52041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pic>
        <p:nvPicPr>
          <p:cNvPr id="429" name="Google Shape;429;p50"/>
          <p:cNvPicPr preferRelativeResize="0"/>
          <p:nvPr/>
        </p:nvPicPr>
        <p:blipFill>
          <a:blip r:embed="rId3" cstate="print">
            <a:alphaModFix amt="23000"/>
          </a:blip>
          <a:stretch>
            <a:fillRect/>
          </a:stretch>
        </p:blipFill>
        <p:spPr>
          <a:xfrm rot="-1181955" flipH="1">
            <a:off x="-1253698" y="-1113975"/>
            <a:ext cx="3030302" cy="4698001"/>
          </a:xfrm>
          <a:prstGeom prst="rect">
            <a:avLst/>
          </a:prstGeom>
          <a:noFill/>
          <a:ln>
            <a:noFill/>
          </a:ln>
        </p:spPr>
      </p:pic>
      <p:pic>
        <p:nvPicPr>
          <p:cNvPr id="430" name="Google Shape;430;p50"/>
          <p:cNvPicPr preferRelativeResize="0"/>
          <p:nvPr/>
        </p:nvPicPr>
        <p:blipFill>
          <a:blip r:embed="rId3" cstate="print">
            <a:alphaModFix amt="23000"/>
          </a:blip>
          <a:stretch>
            <a:fillRect/>
          </a:stretch>
        </p:blipFill>
        <p:spPr>
          <a:xfrm rot="2567899" flipH="1">
            <a:off x="7747451" y="1912351"/>
            <a:ext cx="3030303" cy="469800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6"/>
        <p:cNvGrpSpPr/>
        <p:nvPr/>
      </p:nvGrpSpPr>
      <p:grpSpPr>
        <a:xfrm>
          <a:off x="0" y="0"/>
          <a:ext cx="0" cy="0"/>
          <a:chOff x="0" y="0"/>
          <a:chExt cx="0" cy="0"/>
        </a:xfrm>
      </p:grpSpPr>
      <p:pic>
        <p:nvPicPr>
          <p:cNvPr id="37" name="Google Shape;37;p6"/>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38" name="Google Shape;38;p6"/>
          <p:cNvSpPr txBox="1">
            <a:spLocks noGrp="1"/>
          </p:cNvSpPr>
          <p:nvPr>
            <p:ph type="title"/>
          </p:nvPr>
        </p:nvSpPr>
        <p:spPr>
          <a:xfrm>
            <a:off x="715100" y="535000"/>
            <a:ext cx="77112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p>
        </p:txBody>
      </p:sp>
      <p:grpSp>
        <p:nvGrpSpPr>
          <p:cNvPr id="2" name="Google Shape;39;p6"/>
          <p:cNvGrpSpPr/>
          <p:nvPr/>
        </p:nvGrpSpPr>
        <p:grpSpPr>
          <a:xfrm>
            <a:off x="50600" y="-1177774"/>
            <a:ext cx="9637306" cy="2466454"/>
            <a:chOff x="50600" y="-1177774"/>
            <a:chExt cx="9637306" cy="2466454"/>
          </a:xfrm>
        </p:grpSpPr>
        <p:pic>
          <p:nvPicPr>
            <p:cNvPr id="40" name="Google Shape;40;p6"/>
            <p:cNvPicPr preferRelativeResize="0"/>
            <p:nvPr/>
          </p:nvPicPr>
          <p:blipFill>
            <a:blip r:embed="rId3" cstate="print">
              <a:alphaModFix amt="29000"/>
            </a:blip>
            <a:stretch>
              <a:fillRect/>
            </a:stretch>
          </p:blipFill>
          <p:spPr>
            <a:xfrm>
              <a:off x="50600" y="-1177774"/>
              <a:ext cx="2253752" cy="2225150"/>
            </a:xfrm>
            <a:prstGeom prst="rect">
              <a:avLst/>
            </a:prstGeom>
            <a:noFill/>
            <a:ln>
              <a:noFill/>
            </a:ln>
          </p:spPr>
        </p:pic>
        <p:pic>
          <p:nvPicPr>
            <p:cNvPr id="41" name="Google Shape;41;p6"/>
            <p:cNvPicPr preferRelativeResize="0"/>
            <p:nvPr/>
          </p:nvPicPr>
          <p:blipFill>
            <a:blip r:embed="rId4" cstate="print">
              <a:alphaModFix amt="26000"/>
            </a:blip>
            <a:stretch>
              <a:fillRect/>
            </a:stretch>
          </p:blipFill>
          <p:spPr>
            <a:xfrm rot="4408896">
              <a:off x="7465724" y="-1122075"/>
              <a:ext cx="1486300" cy="2644623"/>
            </a:xfrm>
            <a:prstGeom prst="rect">
              <a:avLst/>
            </a:prstGeom>
            <a:noFill/>
            <a:ln>
              <a:noFill/>
            </a:ln>
          </p:spPr>
        </p:pic>
      </p:gr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431"/>
        <p:cNvGrpSpPr/>
        <p:nvPr/>
      </p:nvGrpSpPr>
      <p:grpSpPr>
        <a:xfrm>
          <a:off x="0" y="0"/>
          <a:ext cx="0" cy="0"/>
          <a:chOff x="0" y="0"/>
          <a:chExt cx="0" cy="0"/>
        </a:xfrm>
      </p:grpSpPr>
      <p:pic>
        <p:nvPicPr>
          <p:cNvPr id="432" name="Google Shape;432;p51"/>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433" name="Google Shape;433;p51"/>
          <p:cNvSpPr txBox="1">
            <a:spLocks noGrp="1"/>
          </p:cNvSpPr>
          <p:nvPr>
            <p:ph type="title" hasCustomPrompt="1"/>
          </p:nvPr>
        </p:nvSpPr>
        <p:spPr>
          <a:xfrm>
            <a:off x="3331628" y="1815466"/>
            <a:ext cx="24807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34" name="Google Shape;434;p51"/>
          <p:cNvSpPr txBox="1">
            <a:spLocks noGrp="1"/>
          </p:cNvSpPr>
          <p:nvPr>
            <p:ph type="subTitle" idx="1"/>
          </p:nvPr>
        </p:nvSpPr>
        <p:spPr>
          <a:xfrm>
            <a:off x="6195725" y="3030175"/>
            <a:ext cx="19857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sp>
        <p:nvSpPr>
          <p:cNvPr id="435" name="Google Shape;435;p51"/>
          <p:cNvSpPr txBox="1">
            <a:spLocks noGrp="1"/>
          </p:cNvSpPr>
          <p:nvPr>
            <p:ph type="title" idx="2" hasCustomPrompt="1"/>
          </p:nvPr>
        </p:nvSpPr>
        <p:spPr>
          <a:xfrm>
            <a:off x="5948173" y="1815454"/>
            <a:ext cx="24807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36" name="Google Shape;436;p51"/>
          <p:cNvSpPr txBox="1">
            <a:spLocks noGrp="1"/>
          </p:cNvSpPr>
          <p:nvPr>
            <p:ph type="subTitle" idx="3"/>
          </p:nvPr>
        </p:nvSpPr>
        <p:spPr>
          <a:xfrm>
            <a:off x="962612" y="3030175"/>
            <a:ext cx="19857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sp>
        <p:nvSpPr>
          <p:cNvPr id="437" name="Google Shape;437;p51"/>
          <p:cNvSpPr txBox="1">
            <a:spLocks noGrp="1"/>
          </p:cNvSpPr>
          <p:nvPr>
            <p:ph type="title" idx="4" hasCustomPrompt="1"/>
          </p:nvPr>
        </p:nvSpPr>
        <p:spPr>
          <a:xfrm>
            <a:off x="715112" y="1844691"/>
            <a:ext cx="24807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38" name="Google Shape;438;p51"/>
          <p:cNvSpPr txBox="1">
            <a:spLocks noGrp="1"/>
          </p:cNvSpPr>
          <p:nvPr>
            <p:ph type="subTitle" idx="5"/>
          </p:nvPr>
        </p:nvSpPr>
        <p:spPr>
          <a:xfrm>
            <a:off x="3579162" y="3030175"/>
            <a:ext cx="19857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grpSp>
        <p:nvGrpSpPr>
          <p:cNvPr id="2" name="Google Shape;439;p51"/>
          <p:cNvGrpSpPr/>
          <p:nvPr/>
        </p:nvGrpSpPr>
        <p:grpSpPr>
          <a:xfrm>
            <a:off x="-1923024" y="-1968099"/>
            <a:ext cx="13199162" cy="7885148"/>
            <a:chOff x="-1923024" y="-1968099"/>
            <a:chExt cx="13199162" cy="7885148"/>
          </a:xfrm>
        </p:grpSpPr>
        <p:pic>
          <p:nvPicPr>
            <p:cNvPr id="440" name="Google Shape;440;p51"/>
            <p:cNvPicPr preferRelativeResize="0"/>
            <p:nvPr/>
          </p:nvPicPr>
          <p:blipFill>
            <a:blip r:embed="rId3" cstate="print">
              <a:alphaModFix amt="23000"/>
            </a:blip>
            <a:stretch>
              <a:fillRect/>
            </a:stretch>
          </p:blipFill>
          <p:spPr>
            <a:xfrm rot="-9618045">
              <a:off x="7542702" y="364923"/>
              <a:ext cx="3030302" cy="4698001"/>
            </a:xfrm>
            <a:prstGeom prst="rect">
              <a:avLst/>
            </a:prstGeom>
            <a:noFill/>
            <a:ln>
              <a:noFill/>
            </a:ln>
          </p:spPr>
        </p:pic>
        <p:pic>
          <p:nvPicPr>
            <p:cNvPr id="441" name="Google Shape;441;p51"/>
            <p:cNvPicPr preferRelativeResize="0"/>
            <p:nvPr/>
          </p:nvPicPr>
          <p:blipFill>
            <a:blip r:embed="rId4" cstate="print">
              <a:alphaModFix amt="29000"/>
            </a:blip>
            <a:stretch>
              <a:fillRect/>
            </a:stretch>
          </p:blipFill>
          <p:spPr>
            <a:xfrm>
              <a:off x="-1923024" y="-1968099"/>
              <a:ext cx="3723124" cy="7885148"/>
            </a:xfrm>
            <a:prstGeom prst="rect">
              <a:avLst/>
            </a:prstGeom>
            <a:noFill/>
            <a:ln>
              <a:noFill/>
            </a:ln>
          </p:spPr>
        </p:pic>
      </p:grpSp>
      <p:sp>
        <p:nvSpPr>
          <p:cNvPr id="442" name="Google Shape;442;p51"/>
          <p:cNvSpPr txBox="1">
            <a:spLocks noGrp="1"/>
          </p:cNvSpPr>
          <p:nvPr>
            <p:ph type="subTitle" idx="6"/>
          </p:nvPr>
        </p:nvSpPr>
        <p:spPr>
          <a:xfrm>
            <a:off x="6195725" y="3761146"/>
            <a:ext cx="1985700" cy="70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sp>
        <p:nvSpPr>
          <p:cNvPr id="443" name="Google Shape;443;p51"/>
          <p:cNvSpPr txBox="1">
            <a:spLocks noGrp="1"/>
          </p:cNvSpPr>
          <p:nvPr>
            <p:ph type="subTitle" idx="7"/>
          </p:nvPr>
        </p:nvSpPr>
        <p:spPr>
          <a:xfrm>
            <a:off x="962612" y="3761145"/>
            <a:ext cx="1985700" cy="70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sp>
        <p:nvSpPr>
          <p:cNvPr id="444" name="Google Shape;444;p51"/>
          <p:cNvSpPr txBox="1">
            <a:spLocks noGrp="1"/>
          </p:cNvSpPr>
          <p:nvPr>
            <p:ph type="subTitle" idx="8"/>
          </p:nvPr>
        </p:nvSpPr>
        <p:spPr>
          <a:xfrm>
            <a:off x="3579162" y="3761147"/>
            <a:ext cx="1985700" cy="70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sp>
        <p:nvSpPr>
          <p:cNvPr id="445" name="Google Shape;445;p51"/>
          <p:cNvSpPr txBox="1">
            <a:spLocks noGrp="1"/>
          </p:cNvSpPr>
          <p:nvPr>
            <p:ph type="title" idx="9"/>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Numbers and text 2">
  <p:cSld name="Numbers and text 2">
    <p:spTree>
      <p:nvGrpSpPr>
        <p:cNvPr id="1" name="Shape 446"/>
        <p:cNvGrpSpPr/>
        <p:nvPr/>
      </p:nvGrpSpPr>
      <p:grpSpPr>
        <a:xfrm>
          <a:off x="0" y="0"/>
          <a:ext cx="0" cy="0"/>
          <a:chOff x="0" y="0"/>
          <a:chExt cx="0" cy="0"/>
        </a:xfrm>
      </p:grpSpPr>
      <p:pic>
        <p:nvPicPr>
          <p:cNvPr id="447" name="Google Shape;447;p52"/>
          <p:cNvPicPr preferRelativeResize="0"/>
          <p:nvPr/>
        </p:nvPicPr>
        <p:blipFill>
          <a:blip r:embed="rId2" cstate="print">
            <a:alphaModFix amt="57000"/>
          </a:blip>
          <a:stretch>
            <a:fillRect/>
          </a:stretch>
        </p:blipFill>
        <p:spPr>
          <a:xfrm rot="10800000">
            <a:off x="-11" y="0"/>
            <a:ext cx="9144000" cy="5143500"/>
          </a:xfrm>
          <a:prstGeom prst="rect">
            <a:avLst/>
          </a:prstGeom>
          <a:noFill/>
          <a:ln>
            <a:noFill/>
          </a:ln>
        </p:spPr>
      </p:pic>
      <p:sp>
        <p:nvSpPr>
          <p:cNvPr id="448" name="Google Shape;448;p52"/>
          <p:cNvSpPr txBox="1">
            <a:spLocks noGrp="1"/>
          </p:cNvSpPr>
          <p:nvPr>
            <p:ph type="title" hasCustomPrompt="1"/>
          </p:nvPr>
        </p:nvSpPr>
        <p:spPr>
          <a:xfrm>
            <a:off x="715101" y="2145000"/>
            <a:ext cx="12939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49" name="Google Shape;449;p52"/>
          <p:cNvSpPr txBox="1">
            <a:spLocks noGrp="1"/>
          </p:cNvSpPr>
          <p:nvPr>
            <p:ph type="subTitle" idx="1"/>
          </p:nvPr>
        </p:nvSpPr>
        <p:spPr>
          <a:xfrm>
            <a:off x="4889626" y="1344850"/>
            <a:ext cx="1625400" cy="61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sp>
        <p:nvSpPr>
          <p:cNvPr id="450" name="Google Shape;450;p52"/>
          <p:cNvSpPr txBox="1">
            <a:spLocks noGrp="1"/>
          </p:cNvSpPr>
          <p:nvPr>
            <p:ph type="title" idx="2" hasCustomPrompt="1"/>
          </p:nvPr>
        </p:nvSpPr>
        <p:spPr>
          <a:xfrm>
            <a:off x="715106" y="1344838"/>
            <a:ext cx="12939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51" name="Google Shape;451;p52"/>
          <p:cNvSpPr txBox="1">
            <a:spLocks noGrp="1"/>
          </p:cNvSpPr>
          <p:nvPr>
            <p:ph type="subTitle" idx="3"/>
          </p:nvPr>
        </p:nvSpPr>
        <p:spPr>
          <a:xfrm>
            <a:off x="4889626" y="2145009"/>
            <a:ext cx="1625400" cy="61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grpSp>
        <p:nvGrpSpPr>
          <p:cNvPr id="2" name="Google Shape;452;p52"/>
          <p:cNvGrpSpPr/>
          <p:nvPr/>
        </p:nvGrpSpPr>
        <p:grpSpPr>
          <a:xfrm rot="10800000">
            <a:off x="-2743074" y="-793849"/>
            <a:ext cx="13820262" cy="7885148"/>
            <a:chOff x="-1923024" y="-1968099"/>
            <a:chExt cx="13820262" cy="7885148"/>
          </a:xfrm>
        </p:grpSpPr>
        <p:pic>
          <p:nvPicPr>
            <p:cNvPr id="453" name="Google Shape;453;p52"/>
            <p:cNvPicPr preferRelativeResize="0"/>
            <p:nvPr/>
          </p:nvPicPr>
          <p:blipFill>
            <a:blip r:embed="rId3" cstate="print">
              <a:alphaModFix amt="23000"/>
            </a:blip>
            <a:stretch>
              <a:fillRect/>
            </a:stretch>
          </p:blipFill>
          <p:spPr>
            <a:xfrm rot="-9618045">
              <a:off x="8163802" y="515323"/>
              <a:ext cx="3030302" cy="4698001"/>
            </a:xfrm>
            <a:prstGeom prst="rect">
              <a:avLst/>
            </a:prstGeom>
            <a:noFill/>
            <a:ln>
              <a:noFill/>
            </a:ln>
          </p:spPr>
        </p:pic>
        <p:pic>
          <p:nvPicPr>
            <p:cNvPr id="454" name="Google Shape;454;p52"/>
            <p:cNvPicPr preferRelativeResize="0"/>
            <p:nvPr/>
          </p:nvPicPr>
          <p:blipFill>
            <a:blip r:embed="rId4" cstate="print">
              <a:alphaModFix amt="29000"/>
            </a:blip>
            <a:stretch>
              <a:fillRect/>
            </a:stretch>
          </p:blipFill>
          <p:spPr>
            <a:xfrm>
              <a:off x="-1923024" y="-1968099"/>
              <a:ext cx="3723124" cy="7885148"/>
            </a:xfrm>
            <a:prstGeom prst="rect">
              <a:avLst/>
            </a:prstGeom>
            <a:noFill/>
            <a:ln>
              <a:noFill/>
            </a:ln>
          </p:spPr>
        </p:pic>
      </p:grpSp>
      <p:sp>
        <p:nvSpPr>
          <p:cNvPr id="455" name="Google Shape;455;p52"/>
          <p:cNvSpPr txBox="1">
            <a:spLocks noGrp="1"/>
          </p:cNvSpPr>
          <p:nvPr>
            <p:ph type="subTitle" idx="4"/>
          </p:nvPr>
        </p:nvSpPr>
        <p:spPr>
          <a:xfrm>
            <a:off x="6515000" y="1344838"/>
            <a:ext cx="1908900" cy="61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sp>
        <p:nvSpPr>
          <p:cNvPr id="456" name="Google Shape;456;p52"/>
          <p:cNvSpPr txBox="1">
            <a:spLocks noGrp="1"/>
          </p:cNvSpPr>
          <p:nvPr>
            <p:ph type="subTitle" idx="5"/>
          </p:nvPr>
        </p:nvSpPr>
        <p:spPr>
          <a:xfrm>
            <a:off x="6515000" y="2145000"/>
            <a:ext cx="19089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sp>
        <p:nvSpPr>
          <p:cNvPr id="457" name="Google Shape;457;p52"/>
          <p:cNvSpPr txBox="1">
            <a:spLocks noGrp="1"/>
          </p:cNvSpPr>
          <p:nvPr>
            <p:ph type="title" idx="6"/>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p>
        </p:txBody>
      </p:sp>
      <p:sp>
        <p:nvSpPr>
          <p:cNvPr id="458" name="Google Shape;458;p52"/>
          <p:cNvSpPr txBox="1">
            <a:spLocks noGrp="1"/>
          </p:cNvSpPr>
          <p:nvPr>
            <p:ph type="title" idx="7" hasCustomPrompt="1"/>
          </p:nvPr>
        </p:nvSpPr>
        <p:spPr>
          <a:xfrm>
            <a:off x="715101" y="2945150"/>
            <a:ext cx="12939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59" name="Google Shape;459;p52"/>
          <p:cNvSpPr txBox="1">
            <a:spLocks noGrp="1"/>
          </p:cNvSpPr>
          <p:nvPr>
            <p:ph type="subTitle" idx="8"/>
          </p:nvPr>
        </p:nvSpPr>
        <p:spPr>
          <a:xfrm>
            <a:off x="4889626" y="2945155"/>
            <a:ext cx="1625400" cy="61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sp>
        <p:nvSpPr>
          <p:cNvPr id="460" name="Google Shape;460;p52"/>
          <p:cNvSpPr txBox="1">
            <a:spLocks noGrp="1"/>
          </p:cNvSpPr>
          <p:nvPr>
            <p:ph type="subTitle" idx="9"/>
          </p:nvPr>
        </p:nvSpPr>
        <p:spPr>
          <a:xfrm>
            <a:off x="6515000" y="2945150"/>
            <a:ext cx="19089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sp>
        <p:nvSpPr>
          <p:cNvPr id="461" name="Google Shape;461;p52"/>
          <p:cNvSpPr txBox="1">
            <a:spLocks noGrp="1"/>
          </p:cNvSpPr>
          <p:nvPr>
            <p:ph type="title" idx="13" hasCustomPrompt="1"/>
          </p:nvPr>
        </p:nvSpPr>
        <p:spPr>
          <a:xfrm>
            <a:off x="715101" y="3745300"/>
            <a:ext cx="12939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62" name="Google Shape;462;p52"/>
          <p:cNvSpPr txBox="1">
            <a:spLocks noGrp="1"/>
          </p:cNvSpPr>
          <p:nvPr>
            <p:ph type="subTitle" idx="14"/>
          </p:nvPr>
        </p:nvSpPr>
        <p:spPr>
          <a:xfrm>
            <a:off x="4889626" y="3745301"/>
            <a:ext cx="1625400" cy="61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sp>
        <p:nvSpPr>
          <p:cNvPr id="463" name="Google Shape;463;p52"/>
          <p:cNvSpPr txBox="1">
            <a:spLocks noGrp="1"/>
          </p:cNvSpPr>
          <p:nvPr>
            <p:ph type="subTitle" idx="15"/>
          </p:nvPr>
        </p:nvSpPr>
        <p:spPr>
          <a:xfrm>
            <a:off x="6515000" y="3745300"/>
            <a:ext cx="19089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four columns 3">
  <p:cSld name="Title and four columns 3">
    <p:spTree>
      <p:nvGrpSpPr>
        <p:cNvPr id="1" name="Shape 464"/>
        <p:cNvGrpSpPr/>
        <p:nvPr/>
      </p:nvGrpSpPr>
      <p:grpSpPr>
        <a:xfrm>
          <a:off x="0" y="0"/>
          <a:ext cx="0" cy="0"/>
          <a:chOff x="0" y="0"/>
          <a:chExt cx="0" cy="0"/>
        </a:xfrm>
      </p:grpSpPr>
      <p:sp>
        <p:nvSpPr>
          <p:cNvPr id="465" name="Google Shape;465;p53"/>
          <p:cNvSpPr txBox="1">
            <a:spLocks noGrp="1"/>
          </p:cNvSpPr>
          <p:nvPr>
            <p:ph type="title"/>
          </p:nvPr>
        </p:nvSpPr>
        <p:spPr>
          <a:xfrm>
            <a:off x="715050" y="535000"/>
            <a:ext cx="7713900" cy="572700"/>
          </a:xfrm>
          <a:prstGeom prst="rect">
            <a:avLst/>
          </a:prstGeom>
        </p:spPr>
        <p:txBody>
          <a:bodyPr spcFirstLastPara="1" wrap="square" lIns="91425" tIns="91425" rIns="91425" bIns="91425" anchor="t" anchorCtr="0">
            <a:noAutofit/>
          </a:bodyPr>
          <a:lstStyle>
            <a:lvl1pPr lvl="0">
              <a:spcBef>
                <a:spcPts val="0"/>
              </a:spcBef>
              <a:spcAft>
                <a:spcPts val="0"/>
              </a:spcAft>
              <a:buSzPts val="2500"/>
              <a:buNone/>
              <a:defRPr/>
            </a:lvl1pPr>
            <a:lvl2pPr lvl="1">
              <a:spcBef>
                <a:spcPts val="0"/>
              </a:spcBef>
              <a:spcAft>
                <a:spcPts val="0"/>
              </a:spcAft>
              <a:buSzPts val="3500"/>
              <a:buFont typeface="Josefin Sans"/>
              <a:buNone/>
              <a:defRPr>
                <a:latin typeface="Josefin Sans"/>
                <a:ea typeface="Josefin Sans"/>
                <a:cs typeface="Josefin Sans"/>
                <a:sym typeface="Josefin Sans"/>
              </a:defRPr>
            </a:lvl2pPr>
            <a:lvl3pPr lvl="2">
              <a:spcBef>
                <a:spcPts val="0"/>
              </a:spcBef>
              <a:spcAft>
                <a:spcPts val="0"/>
              </a:spcAft>
              <a:buSzPts val="3500"/>
              <a:buFont typeface="Josefin Sans"/>
              <a:buNone/>
              <a:defRPr>
                <a:latin typeface="Josefin Sans"/>
                <a:ea typeface="Josefin Sans"/>
                <a:cs typeface="Josefin Sans"/>
                <a:sym typeface="Josefin Sans"/>
              </a:defRPr>
            </a:lvl3pPr>
            <a:lvl4pPr lvl="3">
              <a:spcBef>
                <a:spcPts val="0"/>
              </a:spcBef>
              <a:spcAft>
                <a:spcPts val="0"/>
              </a:spcAft>
              <a:buSzPts val="3500"/>
              <a:buFont typeface="Josefin Sans"/>
              <a:buNone/>
              <a:defRPr>
                <a:latin typeface="Josefin Sans"/>
                <a:ea typeface="Josefin Sans"/>
                <a:cs typeface="Josefin Sans"/>
                <a:sym typeface="Josefin Sans"/>
              </a:defRPr>
            </a:lvl4pPr>
            <a:lvl5pPr lvl="4">
              <a:spcBef>
                <a:spcPts val="0"/>
              </a:spcBef>
              <a:spcAft>
                <a:spcPts val="0"/>
              </a:spcAft>
              <a:buSzPts val="3500"/>
              <a:buFont typeface="Josefin Sans"/>
              <a:buNone/>
              <a:defRPr>
                <a:latin typeface="Josefin Sans"/>
                <a:ea typeface="Josefin Sans"/>
                <a:cs typeface="Josefin Sans"/>
                <a:sym typeface="Josefin Sans"/>
              </a:defRPr>
            </a:lvl5pPr>
            <a:lvl6pPr lvl="5">
              <a:spcBef>
                <a:spcPts val="0"/>
              </a:spcBef>
              <a:spcAft>
                <a:spcPts val="0"/>
              </a:spcAft>
              <a:buSzPts val="3500"/>
              <a:buFont typeface="Josefin Sans"/>
              <a:buNone/>
              <a:defRPr>
                <a:latin typeface="Josefin Sans"/>
                <a:ea typeface="Josefin Sans"/>
                <a:cs typeface="Josefin Sans"/>
                <a:sym typeface="Josefin Sans"/>
              </a:defRPr>
            </a:lvl6pPr>
            <a:lvl7pPr lvl="6">
              <a:spcBef>
                <a:spcPts val="0"/>
              </a:spcBef>
              <a:spcAft>
                <a:spcPts val="0"/>
              </a:spcAft>
              <a:buSzPts val="3500"/>
              <a:buFont typeface="Josefin Sans"/>
              <a:buNone/>
              <a:defRPr>
                <a:latin typeface="Josefin Sans"/>
                <a:ea typeface="Josefin Sans"/>
                <a:cs typeface="Josefin Sans"/>
                <a:sym typeface="Josefin Sans"/>
              </a:defRPr>
            </a:lvl7pPr>
            <a:lvl8pPr lvl="7">
              <a:spcBef>
                <a:spcPts val="0"/>
              </a:spcBef>
              <a:spcAft>
                <a:spcPts val="0"/>
              </a:spcAft>
              <a:buSzPts val="3500"/>
              <a:buFont typeface="Josefin Sans"/>
              <a:buNone/>
              <a:defRPr>
                <a:latin typeface="Josefin Sans"/>
                <a:ea typeface="Josefin Sans"/>
                <a:cs typeface="Josefin Sans"/>
                <a:sym typeface="Josefin Sans"/>
              </a:defRPr>
            </a:lvl8pPr>
            <a:lvl9pPr lvl="8">
              <a:spcBef>
                <a:spcPts val="0"/>
              </a:spcBef>
              <a:spcAft>
                <a:spcPts val="0"/>
              </a:spcAft>
              <a:buSzPts val="3500"/>
              <a:buFont typeface="Josefin Sans"/>
              <a:buNone/>
              <a:defRPr>
                <a:latin typeface="Josefin Sans"/>
                <a:ea typeface="Josefin Sans"/>
                <a:cs typeface="Josefin Sans"/>
                <a:sym typeface="Josefin Sans"/>
              </a:defRPr>
            </a:lvl9pPr>
          </a:lstStyle>
          <a:p>
            <a:r>
              <a:rPr lang="en-US"/>
              <a:t>Click to edit Master title style</a:t>
            </a:r>
          </a:p>
        </p:txBody>
      </p:sp>
      <p:sp>
        <p:nvSpPr>
          <p:cNvPr id="466" name="Google Shape;466;p53"/>
          <p:cNvSpPr txBox="1">
            <a:spLocks noGrp="1"/>
          </p:cNvSpPr>
          <p:nvPr>
            <p:ph type="title" idx="2"/>
          </p:nvPr>
        </p:nvSpPr>
        <p:spPr>
          <a:xfrm>
            <a:off x="883625" y="1489075"/>
            <a:ext cx="170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100"/>
              <a:buNone/>
              <a:defRPr sz="2100"/>
            </a:lvl1pPr>
            <a:lvl2pPr lvl="1" algn="ctr" rtl="0">
              <a:spcBef>
                <a:spcPts val="0"/>
              </a:spcBef>
              <a:spcAft>
                <a:spcPts val="0"/>
              </a:spcAft>
              <a:buSzPts val="2100"/>
              <a:buNone/>
              <a:defRPr sz="2100"/>
            </a:lvl2pPr>
            <a:lvl3pPr lvl="2" algn="ctr" rtl="0">
              <a:spcBef>
                <a:spcPts val="0"/>
              </a:spcBef>
              <a:spcAft>
                <a:spcPts val="0"/>
              </a:spcAft>
              <a:buSzPts val="2100"/>
              <a:buNone/>
              <a:defRPr sz="2100"/>
            </a:lvl3pPr>
            <a:lvl4pPr lvl="3" algn="ctr" rtl="0">
              <a:spcBef>
                <a:spcPts val="0"/>
              </a:spcBef>
              <a:spcAft>
                <a:spcPts val="0"/>
              </a:spcAft>
              <a:buSzPts val="2100"/>
              <a:buNone/>
              <a:defRPr sz="2100"/>
            </a:lvl4pPr>
            <a:lvl5pPr lvl="4" algn="ctr" rtl="0">
              <a:spcBef>
                <a:spcPts val="0"/>
              </a:spcBef>
              <a:spcAft>
                <a:spcPts val="0"/>
              </a:spcAft>
              <a:buSzPts val="2100"/>
              <a:buNone/>
              <a:defRPr sz="2100"/>
            </a:lvl5pPr>
            <a:lvl6pPr lvl="5" algn="ctr" rtl="0">
              <a:spcBef>
                <a:spcPts val="0"/>
              </a:spcBef>
              <a:spcAft>
                <a:spcPts val="0"/>
              </a:spcAft>
              <a:buSzPts val="2100"/>
              <a:buNone/>
              <a:defRPr sz="2100"/>
            </a:lvl6pPr>
            <a:lvl7pPr lvl="6" algn="ctr" rtl="0">
              <a:spcBef>
                <a:spcPts val="0"/>
              </a:spcBef>
              <a:spcAft>
                <a:spcPts val="0"/>
              </a:spcAft>
              <a:buSzPts val="2100"/>
              <a:buNone/>
              <a:defRPr sz="2100"/>
            </a:lvl7pPr>
            <a:lvl8pPr lvl="7" algn="ctr" rtl="0">
              <a:spcBef>
                <a:spcPts val="0"/>
              </a:spcBef>
              <a:spcAft>
                <a:spcPts val="0"/>
              </a:spcAft>
              <a:buSzPts val="2100"/>
              <a:buNone/>
              <a:defRPr sz="2100"/>
            </a:lvl8pPr>
            <a:lvl9pPr lvl="8" algn="ctr" rtl="0">
              <a:spcBef>
                <a:spcPts val="0"/>
              </a:spcBef>
              <a:spcAft>
                <a:spcPts val="0"/>
              </a:spcAft>
              <a:buSzPts val="2100"/>
              <a:buNone/>
              <a:defRPr sz="2100"/>
            </a:lvl9pPr>
          </a:lstStyle>
          <a:p>
            <a:r>
              <a:rPr lang="en-US"/>
              <a:t>Click to edit Master title style</a:t>
            </a:r>
          </a:p>
        </p:txBody>
      </p:sp>
      <p:sp>
        <p:nvSpPr>
          <p:cNvPr id="467" name="Google Shape;467;p53"/>
          <p:cNvSpPr txBox="1">
            <a:spLocks noGrp="1"/>
          </p:cNvSpPr>
          <p:nvPr>
            <p:ph type="subTitle" idx="1"/>
          </p:nvPr>
        </p:nvSpPr>
        <p:spPr>
          <a:xfrm>
            <a:off x="3080450" y="1489075"/>
            <a:ext cx="37827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sp>
        <p:nvSpPr>
          <p:cNvPr id="468" name="Google Shape;468;p53"/>
          <p:cNvSpPr txBox="1">
            <a:spLocks noGrp="1"/>
          </p:cNvSpPr>
          <p:nvPr>
            <p:ph type="title" idx="3"/>
          </p:nvPr>
        </p:nvSpPr>
        <p:spPr>
          <a:xfrm>
            <a:off x="883625" y="2307900"/>
            <a:ext cx="170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100"/>
              <a:buNone/>
              <a:defRPr sz="2100"/>
            </a:lvl1pPr>
            <a:lvl2pPr lvl="1" algn="ctr" rtl="0">
              <a:spcBef>
                <a:spcPts val="0"/>
              </a:spcBef>
              <a:spcAft>
                <a:spcPts val="0"/>
              </a:spcAft>
              <a:buSzPts val="2100"/>
              <a:buNone/>
              <a:defRPr sz="2100"/>
            </a:lvl2pPr>
            <a:lvl3pPr lvl="2" algn="ctr" rtl="0">
              <a:spcBef>
                <a:spcPts val="0"/>
              </a:spcBef>
              <a:spcAft>
                <a:spcPts val="0"/>
              </a:spcAft>
              <a:buSzPts val="2100"/>
              <a:buNone/>
              <a:defRPr sz="2100"/>
            </a:lvl3pPr>
            <a:lvl4pPr lvl="3" algn="ctr" rtl="0">
              <a:spcBef>
                <a:spcPts val="0"/>
              </a:spcBef>
              <a:spcAft>
                <a:spcPts val="0"/>
              </a:spcAft>
              <a:buSzPts val="2100"/>
              <a:buNone/>
              <a:defRPr sz="2100"/>
            </a:lvl4pPr>
            <a:lvl5pPr lvl="4" algn="ctr" rtl="0">
              <a:spcBef>
                <a:spcPts val="0"/>
              </a:spcBef>
              <a:spcAft>
                <a:spcPts val="0"/>
              </a:spcAft>
              <a:buSzPts val="2100"/>
              <a:buNone/>
              <a:defRPr sz="2100"/>
            </a:lvl5pPr>
            <a:lvl6pPr lvl="5" algn="ctr" rtl="0">
              <a:spcBef>
                <a:spcPts val="0"/>
              </a:spcBef>
              <a:spcAft>
                <a:spcPts val="0"/>
              </a:spcAft>
              <a:buSzPts val="2100"/>
              <a:buNone/>
              <a:defRPr sz="2100"/>
            </a:lvl6pPr>
            <a:lvl7pPr lvl="6" algn="ctr" rtl="0">
              <a:spcBef>
                <a:spcPts val="0"/>
              </a:spcBef>
              <a:spcAft>
                <a:spcPts val="0"/>
              </a:spcAft>
              <a:buSzPts val="2100"/>
              <a:buNone/>
              <a:defRPr sz="2100"/>
            </a:lvl7pPr>
            <a:lvl8pPr lvl="7" algn="ctr" rtl="0">
              <a:spcBef>
                <a:spcPts val="0"/>
              </a:spcBef>
              <a:spcAft>
                <a:spcPts val="0"/>
              </a:spcAft>
              <a:buSzPts val="2100"/>
              <a:buNone/>
              <a:defRPr sz="2100"/>
            </a:lvl8pPr>
            <a:lvl9pPr lvl="8" algn="ctr" rtl="0">
              <a:spcBef>
                <a:spcPts val="0"/>
              </a:spcBef>
              <a:spcAft>
                <a:spcPts val="0"/>
              </a:spcAft>
              <a:buSzPts val="2100"/>
              <a:buNone/>
              <a:defRPr sz="2100"/>
            </a:lvl9pPr>
          </a:lstStyle>
          <a:p>
            <a:r>
              <a:rPr lang="en-US"/>
              <a:t>Click to edit Master title style</a:t>
            </a:r>
          </a:p>
        </p:txBody>
      </p:sp>
      <p:sp>
        <p:nvSpPr>
          <p:cNvPr id="469" name="Google Shape;469;p53"/>
          <p:cNvSpPr txBox="1">
            <a:spLocks noGrp="1"/>
          </p:cNvSpPr>
          <p:nvPr>
            <p:ph type="subTitle" idx="4"/>
          </p:nvPr>
        </p:nvSpPr>
        <p:spPr>
          <a:xfrm>
            <a:off x="3080450" y="2307900"/>
            <a:ext cx="37827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sp>
        <p:nvSpPr>
          <p:cNvPr id="470" name="Google Shape;470;p53"/>
          <p:cNvSpPr txBox="1">
            <a:spLocks noGrp="1"/>
          </p:cNvSpPr>
          <p:nvPr>
            <p:ph type="title" idx="5"/>
          </p:nvPr>
        </p:nvSpPr>
        <p:spPr>
          <a:xfrm>
            <a:off x="883625" y="3126725"/>
            <a:ext cx="170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100"/>
              <a:buNone/>
              <a:defRPr sz="2100"/>
            </a:lvl1pPr>
            <a:lvl2pPr lvl="1" algn="ctr" rtl="0">
              <a:spcBef>
                <a:spcPts val="0"/>
              </a:spcBef>
              <a:spcAft>
                <a:spcPts val="0"/>
              </a:spcAft>
              <a:buSzPts val="2100"/>
              <a:buNone/>
              <a:defRPr sz="2100"/>
            </a:lvl2pPr>
            <a:lvl3pPr lvl="2" algn="ctr" rtl="0">
              <a:spcBef>
                <a:spcPts val="0"/>
              </a:spcBef>
              <a:spcAft>
                <a:spcPts val="0"/>
              </a:spcAft>
              <a:buSzPts val="2100"/>
              <a:buNone/>
              <a:defRPr sz="2100"/>
            </a:lvl3pPr>
            <a:lvl4pPr lvl="3" algn="ctr" rtl="0">
              <a:spcBef>
                <a:spcPts val="0"/>
              </a:spcBef>
              <a:spcAft>
                <a:spcPts val="0"/>
              </a:spcAft>
              <a:buSzPts val="2100"/>
              <a:buNone/>
              <a:defRPr sz="2100"/>
            </a:lvl4pPr>
            <a:lvl5pPr lvl="4" algn="ctr" rtl="0">
              <a:spcBef>
                <a:spcPts val="0"/>
              </a:spcBef>
              <a:spcAft>
                <a:spcPts val="0"/>
              </a:spcAft>
              <a:buSzPts val="2100"/>
              <a:buNone/>
              <a:defRPr sz="2100"/>
            </a:lvl5pPr>
            <a:lvl6pPr lvl="5" algn="ctr" rtl="0">
              <a:spcBef>
                <a:spcPts val="0"/>
              </a:spcBef>
              <a:spcAft>
                <a:spcPts val="0"/>
              </a:spcAft>
              <a:buSzPts val="2100"/>
              <a:buNone/>
              <a:defRPr sz="2100"/>
            </a:lvl6pPr>
            <a:lvl7pPr lvl="6" algn="ctr" rtl="0">
              <a:spcBef>
                <a:spcPts val="0"/>
              </a:spcBef>
              <a:spcAft>
                <a:spcPts val="0"/>
              </a:spcAft>
              <a:buSzPts val="2100"/>
              <a:buNone/>
              <a:defRPr sz="2100"/>
            </a:lvl7pPr>
            <a:lvl8pPr lvl="7" algn="ctr" rtl="0">
              <a:spcBef>
                <a:spcPts val="0"/>
              </a:spcBef>
              <a:spcAft>
                <a:spcPts val="0"/>
              </a:spcAft>
              <a:buSzPts val="2100"/>
              <a:buNone/>
              <a:defRPr sz="2100"/>
            </a:lvl8pPr>
            <a:lvl9pPr lvl="8" algn="ctr" rtl="0">
              <a:spcBef>
                <a:spcPts val="0"/>
              </a:spcBef>
              <a:spcAft>
                <a:spcPts val="0"/>
              </a:spcAft>
              <a:buSzPts val="2100"/>
              <a:buNone/>
              <a:defRPr sz="2100"/>
            </a:lvl9pPr>
          </a:lstStyle>
          <a:p>
            <a:r>
              <a:rPr lang="en-US"/>
              <a:t>Click to edit Master title style</a:t>
            </a:r>
          </a:p>
        </p:txBody>
      </p:sp>
      <p:sp>
        <p:nvSpPr>
          <p:cNvPr id="471" name="Google Shape;471;p53"/>
          <p:cNvSpPr txBox="1">
            <a:spLocks noGrp="1"/>
          </p:cNvSpPr>
          <p:nvPr>
            <p:ph type="subTitle" idx="6"/>
          </p:nvPr>
        </p:nvSpPr>
        <p:spPr>
          <a:xfrm>
            <a:off x="3080450" y="3126725"/>
            <a:ext cx="3782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sp>
        <p:nvSpPr>
          <p:cNvPr id="472" name="Google Shape;472;p53"/>
          <p:cNvSpPr txBox="1">
            <a:spLocks noGrp="1"/>
          </p:cNvSpPr>
          <p:nvPr>
            <p:ph type="title" idx="7"/>
          </p:nvPr>
        </p:nvSpPr>
        <p:spPr>
          <a:xfrm>
            <a:off x="883625" y="3945550"/>
            <a:ext cx="170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100"/>
              <a:buNone/>
              <a:defRPr sz="2100"/>
            </a:lvl1pPr>
            <a:lvl2pPr lvl="1" algn="ctr" rtl="0">
              <a:spcBef>
                <a:spcPts val="0"/>
              </a:spcBef>
              <a:spcAft>
                <a:spcPts val="0"/>
              </a:spcAft>
              <a:buSzPts val="2100"/>
              <a:buNone/>
              <a:defRPr sz="2100"/>
            </a:lvl2pPr>
            <a:lvl3pPr lvl="2" algn="ctr" rtl="0">
              <a:spcBef>
                <a:spcPts val="0"/>
              </a:spcBef>
              <a:spcAft>
                <a:spcPts val="0"/>
              </a:spcAft>
              <a:buSzPts val="2100"/>
              <a:buNone/>
              <a:defRPr sz="2100"/>
            </a:lvl3pPr>
            <a:lvl4pPr lvl="3" algn="ctr" rtl="0">
              <a:spcBef>
                <a:spcPts val="0"/>
              </a:spcBef>
              <a:spcAft>
                <a:spcPts val="0"/>
              </a:spcAft>
              <a:buSzPts val="2100"/>
              <a:buNone/>
              <a:defRPr sz="2100"/>
            </a:lvl4pPr>
            <a:lvl5pPr lvl="4" algn="ctr" rtl="0">
              <a:spcBef>
                <a:spcPts val="0"/>
              </a:spcBef>
              <a:spcAft>
                <a:spcPts val="0"/>
              </a:spcAft>
              <a:buSzPts val="2100"/>
              <a:buNone/>
              <a:defRPr sz="2100"/>
            </a:lvl5pPr>
            <a:lvl6pPr lvl="5" algn="ctr" rtl="0">
              <a:spcBef>
                <a:spcPts val="0"/>
              </a:spcBef>
              <a:spcAft>
                <a:spcPts val="0"/>
              </a:spcAft>
              <a:buSzPts val="2100"/>
              <a:buNone/>
              <a:defRPr sz="2100"/>
            </a:lvl6pPr>
            <a:lvl7pPr lvl="6" algn="ctr" rtl="0">
              <a:spcBef>
                <a:spcPts val="0"/>
              </a:spcBef>
              <a:spcAft>
                <a:spcPts val="0"/>
              </a:spcAft>
              <a:buSzPts val="2100"/>
              <a:buNone/>
              <a:defRPr sz="2100"/>
            </a:lvl7pPr>
            <a:lvl8pPr lvl="7" algn="ctr" rtl="0">
              <a:spcBef>
                <a:spcPts val="0"/>
              </a:spcBef>
              <a:spcAft>
                <a:spcPts val="0"/>
              </a:spcAft>
              <a:buSzPts val="2100"/>
              <a:buNone/>
              <a:defRPr sz="2100"/>
            </a:lvl8pPr>
            <a:lvl9pPr lvl="8" algn="ctr" rtl="0">
              <a:spcBef>
                <a:spcPts val="0"/>
              </a:spcBef>
              <a:spcAft>
                <a:spcPts val="0"/>
              </a:spcAft>
              <a:buSzPts val="2100"/>
              <a:buNone/>
              <a:defRPr sz="2100"/>
            </a:lvl9pPr>
          </a:lstStyle>
          <a:p>
            <a:r>
              <a:rPr lang="en-US"/>
              <a:t>Click to edit Master title style</a:t>
            </a:r>
          </a:p>
        </p:txBody>
      </p:sp>
      <p:sp>
        <p:nvSpPr>
          <p:cNvPr id="473" name="Google Shape;473;p53"/>
          <p:cNvSpPr txBox="1">
            <a:spLocks noGrp="1"/>
          </p:cNvSpPr>
          <p:nvPr>
            <p:ph type="subTitle" idx="8"/>
          </p:nvPr>
        </p:nvSpPr>
        <p:spPr>
          <a:xfrm>
            <a:off x="3080450" y="3945550"/>
            <a:ext cx="37827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text 8">
  <p:cSld name="Title and text 8">
    <p:spTree>
      <p:nvGrpSpPr>
        <p:cNvPr id="1" name="Shape 474"/>
        <p:cNvGrpSpPr/>
        <p:nvPr/>
      </p:nvGrpSpPr>
      <p:grpSpPr>
        <a:xfrm>
          <a:off x="0" y="0"/>
          <a:ext cx="0" cy="0"/>
          <a:chOff x="0" y="0"/>
          <a:chExt cx="0" cy="0"/>
        </a:xfrm>
      </p:grpSpPr>
      <p:pic>
        <p:nvPicPr>
          <p:cNvPr id="475" name="Google Shape;475;p54"/>
          <p:cNvPicPr preferRelativeResize="0"/>
          <p:nvPr/>
        </p:nvPicPr>
        <p:blipFill>
          <a:blip r:embed="rId2" cstate="print">
            <a:alphaModFix amt="57000"/>
          </a:blip>
          <a:stretch>
            <a:fillRect/>
          </a:stretch>
        </p:blipFill>
        <p:spPr>
          <a:xfrm rot="10800000">
            <a:off x="2" y="0"/>
            <a:ext cx="9144000" cy="5143500"/>
          </a:xfrm>
          <a:prstGeom prst="rect">
            <a:avLst/>
          </a:prstGeom>
          <a:noFill/>
          <a:ln>
            <a:noFill/>
          </a:ln>
        </p:spPr>
      </p:pic>
      <p:pic>
        <p:nvPicPr>
          <p:cNvPr id="476" name="Google Shape;476;p54"/>
          <p:cNvPicPr preferRelativeResize="0"/>
          <p:nvPr/>
        </p:nvPicPr>
        <p:blipFill>
          <a:blip r:embed="rId3" cstate="print">
            <a:alphaModFix amt="16000"/>
          </a:blip>
          <a:stretch>
            <a:fillRect/>
          </a:stretch>
        </p:blipFill>
        <p:spPr>
          <a:xfrm rot="10800000">
            <a:off x="0" y="2027050"/>
            <a:ext cx="9144003" cy="3116462"/>
          </a:xfrm>
          <a:prstGeom prst="rect">
            <a:avLst/>
          </a:prstGeom>
          <a:noFill/>
          <a:ln>
            <a:noFill/>
          </a:ln>
        </p:spPr>
      </p:pic>
      <p:sp>
        <p:nvSpPr>
          <p:cNvPr id="477" name="Google Shape;477;p54"/>
          <p:cNvSpPr txBox="1">
            <a:spLocks noGrp="1"/>
          </p:cNvSpPr>
          <p:nvPr>
            <p:ph type="title"/>
          </p:nvPr>
        </p:nvSpPr>
        <p:spPr>
          <a:xfrm flipH="1">
            <a:off x="2476075" y="1588775"/>
            <a:ext cx="4291200" cy="114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7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rPr lang="en-US"/>
              <a:t>Click to edit Master title style</a:t>
            </a:r>
          </a:p>
        </p:txBody>
      </p:sp>
      <p:sp>
        <p:nvSpPr>
          <p:cNvPr id="478" name="Google Shape;478;p54"/>
          <p:cNvSpPr txBox="1">
            <a:spLocks noGrp="1"/>
          </p:cNvSpPr>
          <p:nvPr>
            <p:ph type="subTitle" idx="1"/>
          </p:nvPr>
        </p:nvSpPr>
        <p:spPr>
          <a:xfrm flipH="1">
            <a:off x="2476075" y="2968230"/>
            <a:ext cx="4291200" cy="58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text 9">
  <p:cSld name="Title and text 9">
    <p:spTree>
      <p:nvGrpSpPr>
        <p:cNvPr id="1" name="Shape 479"/>
        <p:cNvGrpSpPr/>
        <p:nvPr/>
      </p:nvGrpSpPr>
      <p:grpSpPr>
        <a:xfrm>
          <a:off x="0" y="0"/>
          <a:ext cx="0" cy="0"/>
          <a:chOff x="0" y="0"/>
          <a:chExt cx="0" cy="0"/>
        </a:xfrm>
      </p:grpSpPr>
      <p:pic>
        <p:nvPicPr>
          <p:cNvPr id="480" name="Google Shape;480;p55"/>
          <p:cNvPicPr preferRelativeResize="0"/>
          <p:nvPr/>
        </p:nvPicPr>
        <p:blipFill>
          <a:blip r:embed="rId2" cstate="print">
            <a:alphaModFix amt="57000"/>
          </a:blip>
          <a:stretch>
            <a:fillRect/>
          </a:stretch>
        </p:blipFill>
        <p:spPr>
          <a:xfrm rot="10800000">
            <a:off x="2" y="0"/>
            <a:ext cx="9144000" cy="5143500"/>
          </a:xfrm>
          <a:prstGeom prst="rect">
            <a:avLst/>
          </a:prstGeom>
          <a:noFill/>
          <a:ln>
            <a:noFill/>
          </a:ln>
        </p:spPr>
      </p:pic>
      <p:sp>
        <p:nvSpPr>
          <p:cNvPr id="481" name="Google Shape;481;p55"/>
          <p:cNvSpPr txBox="1">
            <a:spLocks noGrp="1"/>
          </p:cNvSpPr>
          <p:nvPr>
            <p:ph type="title"/>
          </p:nvPr>
        </p:nvSpPr>
        <p:spPr>
          <a:xfrm flipH="1">
            <a:off x="4320775" y="1588775"/>
            <a:ext cx="4110000" cy="114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72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rPr lang="en-US"/>
              <a:t>Click to edit Master title style</a:t>
            </a:r>
          </a:p>
        </p:txBody>
      </p:sp>
      <p:sp>
        <p:nvSpPr>
          <p:cNvPr id="482" name="Google Shape;482;p55"/>
          <p:cNvSpPr txBox="1">
            <a:spLocks noGrp="1"/>
          </p:cNvSpPr>
          <p:nvPr>
            <p:ph type="subTitle" idx="1"/>
          </p:nvPr>
        </p:nvSpPr>
        <p:spPr>
          <a:xfrm flipH="1">
            <a:off x="4320775" y="2968225"/>
            <a:ext cx="4110000" cy="58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p>
        </p:txBody>
      </p:sp>
      <p:grpSp>
        <p:nvGrpSpPr>
          <p:cNvPr id="2" name="Google Shape;483;p55"/>
          <p:cNvGrpSpPr/>
          <p:nvPr/>
        </p:nvGrpSpPr>
        <p:grpSpPr>
          <a:xfrm rot="10800000" flipH="1">
            <a:off x="-616659" y="-488554"/>
            <a:ext cx="10865580" cy="6700154"/>
            <a:chOff x="-713684" y="-2669900"/>
            <a:chExt cx="10865580" cy="6700154"/>
          </a:xfrm>
        </p:grpSpPr>
        <p:pic>
          <p:nvPicPr>
            <p:cNvPr id="484" name="Google Shape;484;p55"/>
            <p:cNvPicPr preferRelativeResize="0"/>
            <p:nvPr/>
          </p:nvPicPr>
          <p:blipFill>
            <a:blip r:embed="rId3" cstate="print">
              <a:alphaModFix amt="29000"/>
            </a:blip>
            <a:stretch>
              <a:fillRect/>
            </a:stretch>
          </p:blipFill>
          <p:spPr>
            <a:xfrm>
              <a:off x="7270673" y="-2669900"/>
              <a:ext cx="2881223" cy="2929874"/>
            </a:xfrm>
            <a:prstGeom prst="rect">
              <a:avLst/>
            </a:prstGeom>
            <a:noFill/>
            <a:ln>
              <a:noFill/>
            </a:ln>
          </p:spPr>
        </p:pic>
        <p:pic>
          <p:nvPicPr>
            <p:cNvPr id="485" name="Google Shape;485;p55"/>
            <p:cNvPicPr preferRelativeResize="0"/>
            <p:nvPr/>
          </p:nvPicPr>
          <p:blipFill>
            <a:blip r:embed="rId4" cstate="print">
              <a:alphaModFix amt="43000"/>
            </a:blip>
            <a:stretch>
              <a:fillRect/>
            </a:stretch>
          </p:blipFill>
          <p:spPr>
            <a:xfrm rot="4408896">
              <a:off x="22199" y="1619500"/>
              <a:ext cx="1486300" cy="2644623"/>
            </a:xfrm>
            <a:prstGeom prst="rect">
              <a:avLst/>
            </a:prstGeom>
            <a:noFill/>
            <a:ln>
              <a:noFill/>
            </a:ln>
          </p:spPr>
        </p:pic>
      </p:gr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text 10">
  <p:cSld name="Title and text 10">
    <p:spTree>
      <p:nvGrpSpPr>
        <p:cNvPr id="1" name="Shape 486"/>
        <p:cNvGrpSpPr/>
        <p:nvPr/>
      </p:nvGrpSpPr>
      <p:grpSpPr>
        <a:xfrm>
          <a:off x="0" y="0"/>
          <a:ext cx="0" cy="0"/>
          <a:chOff x="0" y="0"/>
          <a:chExt cx="0" cy="0"/>
        </a:xfrm>
      </p:grpSpPr>
      <p:pic>
        <p:nvPicPr>
          <p:cNvPr id="487" name="Google Shape;487;p56"/>
          <p:cNvPicPr preferRelativeResize="0"/>
          <p:nvPr/>
        </p:nvPicPr>
        <p:blipFill>
          <a:blip r:embed="rId2" cstate="print">
            <a:alphaModFix amt="57000"/>
          </a:blip>
          <a:stretch>
            <a:fillRect/>
          </a:stretch>
        </p:blipFill>
        <p:spPr>
          <a:xfrm rot="10800000">
            <a:off x="2" y="0"/>
            <a:ext cx="9144000" cy="5143500"/>
          </a:xfrm>
          <a:prstGeom prst="rect">
            <a:avLst/>
          </a:prstGeom>
          <a:noFill/>
          <a:ln>
            <a:noFill/>
          </a:ln>
        </p:spPr>
      </p:pic>
      <p:sp>
        <p:nvSpPr>
          <p:cNvPr id="488" name="Google Shape;488;p56"/>
          <p:cNvSpPr txBox="1">
            <a:spLocks noGrp="1"/>
          </p:cNvSpPr>
          <p:nvPr>
            <p:ph type="title"/>
          </p:nvPr>
        </p:nvSpPr>
        <p:spPr>
          <a:xfrm>
            <a:off x="4408076" y="1740900"/>
            <a:ext cx="286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p>
        </p:txBody>
      </p:sp>
      <p:sp>
        <p:nvSpPr>
          <p:cNvPr id="489" name="Google Shape;489;p56"/>
          <p:cNvSpPr txBox="1">
            <a:spLocks noGrp="1"/>
          </p:cNvSpPr>
          <p:nvPr>
            <p:ph type="subTitle" idx="1"/>
          </p:nvPr>
        </p:nvSpPr>
        <p:spPr>
          <a:xfrm>
            <a:off x="4408076" y="2313597"/>
            <a:ext cx="2861100" cy="108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p>
        </p:txBody>
      </p:sp>
      <p:grpSp>
        <p:nvGrpSpPr>
          <p:cNvPr id="2" name="Google Shape;490;p56"/>
          <p:cNvGrpSpPr/>
          <p:nvPr/>
        </p:nvGrpSpPr>
        <p:grpSpPr>
          <a:xfrm rot="10800000">
            <a:off x="-891002" y="3689351"/>
            <a:ext cx="10578908" cy="2929874"/>
            <a:chOff x="-891002" y="-1228775"/>
            <a:chExt cx="10578908" cy="2929874"/>
          </a:xfrm>
        </p:grpSpPr>
        <p:pic>
          <p:nvPicPr>
            <p:cNvPr id="491" name="Google Shape;491;p56"/>
            <p:cNvPicPr preferRelativeResize="0"/>
            <p:nvPr/>
          </p:nvPicPr>
          <p:blipFill>
            <a:blip r:embed="rId3" cstate="print">
              <a:alphaModFix amt="29000"/>
            </a:blip>
            <a:stretch>
              <a:fillRect/>
            </a:stretch>
          </p:blipFill>
          <p:spPr>
            <a:xfrm>
              <a:off x="-891002" y="-1228775"/>
              <a:ext cx="2881223" cy="2929874"/>
            </a:xfrm>
            <a:prstGeom prst="rect">
              <a:avLst/>
            </a:prstGeom>
            <a:noFill/>
            <a:ln>
              <a:noFill/>
            </a:ln>
          </p:spPr>
        </p:pic>
        <p:pic>
          <p:nvPicPr>
            <p:cNvPr id="492" name="Google Shape;492;p56"/>
            <p:cNvPicPr preferRelativeResize="0"/>
            <p:nvPr/>
          </p:nvPicPr>
          <p:blipFill>
            <a:blip r:embed="rId4" cstate="print">
              <a:alphaModFix amt="43000"/>
            </a:blip>
            <a:stretch>
              <a:fillRect/>
            </a:stretch>
          </p:blipFill>
          <p:spPr>
            <a:xfrm rot="4408896">
              <a:off x="7465724" y="-1122075"/>
              <a:ext cx="1486300" cy="2644623"/>
            </a:xfrm>
            <a:prstGeom prst="rect">
              <a:avLst/>
            </a:prstGeom>
            <a:noFill/>
            <a:ln>
              <a:noFill/>
            </a:ln>
          </p:spPr>
        </p:pic>
      </p:gr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493"/>
        <p:cNvGrpSpPr/>
        <p:nvPr/>
      </p:nvGrpSpPr>
      <p:grpSpPr>
        <a:xfrm>
          <a:off x="0" y="0"/>
          <a:ext cx="0" cy="0"/>
          <a:chOff x="0" y="0"/>
          <a:chExt cx="0" cy="0"/>
        </a:xfrm>
      </p:grpSpPr>
      <p:pic>
        <p:nvPicPr>
          <p:cNvPr id="494" name="Google Shape;494;p57"/>
          <p:cNvPicPr preferRelativeResize="0"/>
          <p:nvPr/>
        </p:nvPicPr>
        <p:blipFill>
          <a:blip r:embed="rId2" cstate="print">
            <a:alphaModFix amt="57000"/>
          </a:blip>
          <a:stretch>
            <a:fillRect/>
          </a:stretch>
        </p:blipFill>
        <p:spPr>
          <a:xfrm rot="10800000">
            <a:off x="3" y="6"/>
            <a:ext cx="9144000" cy="5143500"/>
          </a:xfrm>
          <a:prstGeom prst="rect">
            <a:avLst/>
          </a:prstGeom>
          <a:noFill/>
          <a:ln>
            <a:noFill/>
          </a:ln>
        </p:spPr>
      </p:pic>
      <p:pic>
        <p:nvPicPr>
          <p:cNvPr id="495" name="Google Shape;495;p57"/>
          <p:cNvPicPr preferRelativeResize="0"/>
          <p:nvPr/>
        </p:nvPicPr>
        <p:blipFill>
          <a:blip r:embed="rId3" cstate="print">
            <a:alphaModFix amt="16000"/>
          </a:blip>
          <a:stretch>
            <a:fillRect/>
          </a:stretch>
        </p:blipFill>
        <p:spPr>
          <a:xfrm flipH="1">
            <a:off x="0" y="0"/>
            <a:ext cx="9144003" cy="3116462"/>
          </a:xfrm>
          <a:prstGeom prst="rect">
            <a:avLst/>
          </a:prstGeom>
          <a:noFill/>
          <a:ln>
            <a:noFill/>
          </a:ln>
        </p:spPr>
      </p:pic>
      <p:sp>
        <p:nvSpPr>
          <p:cNvPr id="496" name="Google Shape;496;p57"/>
          <p:cNvSpPr txBox="1">
            <a:spLocks noGrp="1"/>
          </p:cNvSpPr>
          <p:nvPr>
            <p:ph type="subTitle" idx="1"/>
          </p:nvPr>
        </p:nvSpPr>
        <p:spPr>
          <a:xfrm>
            <a:off x="2478875" y="3859275"/>
            <a:ext cx="4186200" cy="74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434343"/>
              </a:buClr>
              <a:buSzPts val="1400"/>
              <a:buFont typeface="Anaheim"/>
              <a:buChar char="○"/>
              <a:defRPr>
                <a:solidFill>
                  <a:schemeClr val="dk1"/>
                </a:solidFill>
              </a:defRPr>
            </a:lvl1pPr>
            <a:lvl2pPr lvl="1" algn="ctr" rtl="0">
              <a:lnSpc>
                <a:spcPct val="100000"/>
              </a:lnSpc>
              <a:spcBef>
                <a:spcPts val="1000"/>
              </a:spcBef>
              <a:spcAft>
                <a:spcPts val="0"/>
              </a:spcAft>
              <a:buClr>
                <a:srgbClr val="434343"/>
              </a:buClr>
              <a:buSzPts val="1200"/>
              <a:buFont typeface="Roboto Condensed Light"/>
              <a:buChar char="○"/>
              <a:defRPr/>
            </a:lvl2pPr>
            <a:lvl3pPr lvl="2" algn="ctr" rtl="0">
              <a:lnSpc>
                <a:spcPct val="100000"/>
              </a:lnSpc>
              <a:spcBef>
                <a:spcPts val="0"/>
              </a:spcBef>
              <a:spcAft>
                <a:spcPts val="0"/>
              </a:spcAft>
              <a:buClr>
                <a:srgbClr val="434343"/>
              </a:buClr>
              <a:buSzPts val="1200"/>
              <a:buFont typeface="Roboto Condensed Light"/>
              <a:buChar char="■"/>
              <a:defRPr/>
            </a:lvl3pPr>
            <a:lvl4pPr lvl="3" algn="ctr" rtl="0">
              <a:lnSpc>
                <a:spcPct val="100000"/>
              </a:lnSpc>
              <a:spcBef>
                <a:spcPts val="0"/>
              </a:spcBef>
              <a:spcAft>
                <a:spcPts val="0"/>
              </a:spcAft>
              <a:buClr>
                <a:srgbClr val="434343"/>
              </a:buClr>
              <a:buSzPts val="1200"/>
              <a:buFont typeface="Roboto Condensed Light"/>
              <a:buChar char="●"/>
              <a:defRPr/>
            </a:lvl4pPr>
            <a:lvl5pPr lvl="4" algn="ctr" rtl="0">
              <a:lnSpc>
                <a:spcPct val="100000"/>
              </a:lnSpc>
              <a:spcBef>
                <a:spcPts val="0"/>
              </a:spcBef>
              <a:spcAft>
                <a:spcPts val="0"/>
              </a:spcAft>
              <a:buClr>
                <a:srgbClr val="434343"/>
              </a:buClr>
              <a:buSzPts val="1200"/>
              <a:buFont typeface="Roboto Condensed Light"/>
              <a:buChar char="○"/>
              <a:defRPr/>
            </a:lvl5pPr>
            <a:lvl6pPr lvl="5" algn="ctr" rtl="0">
              <a:lnSpc>
                <a:spcPct val="100000"/>
              </a:lnSpc>
              <a:spcBef>
                <a:spcPts val="0"/>
              </a:spcBef>
              <a:spcAft>
                <a:spcPts val="0"/>
              </a:spcAft>
              <a:buClr>
                <a:srgbClr val="434343"/>
              </a:buClr>
              <a:buSzPts val="1200"/>
              <a:buFont typeface="Roboto Condensed Light"/>
              <a:buChar char="■"/>
              <a:defRPr/>
            </a:lvl6pPr>
            <a:lvl7pPr lvl="6" algn="ctr" rtl="0">
              <a:lnSpc>
                <a:spcPct val="100000"/>
              </a:lnSpc>
              <a:spcBef>
                <a:spcPts val="0"/>
              </a:spcBef>
              <a:spcAft>
                <a:spcPts val="0"/>
              </a:spcAft>
              <a:buClr>
                <a:srgbClr val="434343"/>
              </a:buClr>
              <a:buSzPts val="1200"/>
              <a:buFont typeface="Roboto Condensed Light"/>
              <a:buChar char="●"/>
              <a:defRPr/>
            </a:lvl7pPr>
            <a:lvl8pPr lvl="7" algn="ctr" rtl="0">
              <a:lnSpc>
                <a:spcPct val="100000"/>
              </a:lnSpc>
              <a:spcBef>
                <a:spcPts val="0"/>
              </a:spcBef>
              <a:spcAft>
                <a:spcPts val="0"/>
              </a:spcAft>
              <a:buClr>
                <a:srgbClr val="434343"/>
              </a:buClr>
              <a:buSzPts val="1200"/>
              <a:buFont typeface="Roboto Condensed Light"/>
              <a:buChar char="○"/>
              <a:defRPr/>
            </a:lvl8pPr>
            <a:lvl9pPr lvl="8" algn="ctr" rtl="0">
              <a:lnSpc>
                <a:spcPct val="100000"/>
              </a:lnSpc>
              <a:spcBef>
                <a:spcPts val="0"/>
              </a:spcBef>
              <a:spcAft>
                <a:spcPts val="0"/>
              </a:spcAft>
              <a:buClr>
                <a:srgbClr val="434343"/>
              </a:buClr>
              <a:buSzPts val="1200"/>
              <a:buFont typeface="Roboto Condensed Light"/>
              <a:buChar char="■"/>
              <a:defRPr/>
            </a:lvl9pPr>
          </a:lstStyle>
          <a:p>
            <a:r>
              <a:rPr lang="en-US"/>
              <a:t>Click to edit Master subtitle style</a:t>
            </a:r>
          </a:p>
        </p:txBody>
      </p:sp>
      <p:sp>
        <p:nvSpPr>
          <p:cNvPr id="497" name="Google Shape;497;p57"/>
          <p:cNvSpPr txBox="1">
            <a:spLocks noGrp="1"/>
          </p:cNvSpPr>
          <p:nvPr>
            <p:ph type="title"/>
          </p:nvPr>
        </p:nvSpPr>
        <p:spPr>
          <a:xfrm>
            <a:off x="715100" y="53500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498"/>
        <p:cNvGrpSpPr/>
        <p:nvPr/>
      </p:nvGrpSpPr>
      <p:grpSpPr>
        <a:xfrm>
          <a:off x="0" y="0"/>
          <a:ext cx="0" cy="0"/>
          <a:chOff x="0" y="0"/>
          <a:chExt cx="0" cy="0"/>
        </a:xfrm>
      </p:grpSpPr>
      <p:pic>
        <p:nvPicPr>
          <p:cNvPr id="499" name="Google Shape;499;p58"/>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500" name="Google Shape;500;p58"/>
          <p:cNvPicPr preferRelativeResize="0"/>
          <p:nvPr/>
        </p:nvPicPr>
        <p:blipFill>
          <a:blip r:embed="rId3" cstate="print">
            <a:alphaModFix amt="30000"/>
          </a:blip>
          <a:stretch>
            <a:fillRect/>
          </a:stretch>
        </p:blipFill>
        <p:spPr>
          <a:xfrm flipH="1">
            <a:off x="-2015" y="-955475"/>
            <a:ext cx="9144003" cy="6098975"/>
          </a:xfrm>
          <a:prstGeom prst="rect">
            <a:avLst/>
          </a:prstGeom>
          <a:noFill/>
          <a:ln>
            <a:noFill/>
          </a:ln>
        </p:spPr>
      </p:pic>
      <p:sp>
        <p:nvSpPr>
          <p:cNvPr id="501" name="Google Shape;501;p58"/>
          <p:cNvSpPr txBox="1">
            <a:spLocks noGrp="1"/>
          </p:cNvSpPr>
          <p:nvPr>
            <p:ph type="ctrTitle"/>
          </p:nvPr>
        </p:nvSpPr>
        <p:spPr>
          <a:xfrm>
            <a:off x="2429950" y="418979"/>
            <a:ext cx="4284000" cy="99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r>
              <a:rPr lang="en-US"/>
              <a:t>Click to edit Master title style</a:t>
            </a:r>
          </a:p>
        </p:txBody>
      </p:sp>
      <p:sp>
        <p:nvSpPr>
          <p:cNvPr id="502" name="Google Shape;502;p58"/>
          <p:cNvSpPr txBox="1">
            <a:spLocks noGrp="1"/>
          </p:cNvSpPr>
          <p:nvPr>
            <p:ph type="subTitle" idx="1"/>
          </p:nvPr>
        </p:nvSpPr>
        <p:spPr>
          <a:xfrm>
            <a:off x="2425075" y="1659495"/>
            <a:ext cx="4293900" cy="122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r>
              <a:rPr lang="en-US"/>
              <a:t>Click to edit Master subtitle style</a:t>
            </a:r>
          </a:p>
        </p:txBody>
      </p:sp>
      <p:sp>
        <p:nvSpPr>
          <p:cNvPr id="503" name="Google Shape;503;p58"/>
          <p:cNvSpPr txBox="1"/>
          <p:nvPr/>
        </p:nvSpPr>
        <p:spPr>
          <a:xfrm>
            <a:off x="2825850" y="3686879"/>
            <a:ext cx="3492300" cy="615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GB" sz="1200">
                <a:solidFill>
                  <a:schemeClr val="dk1"/>
                </a:solidFill>
                <a:latin typeface="Quicksand"/>
                <a:ea typeface="Quicksand"/>
                <a:cs typeface="Quicksand"/>
                <a:sym typeface="Quicksand"/>
              </a:rPr>
              <a:t>CREDITS: This presentation template was created by </a:t>
            </a:r>
            <a:r>
              <a:rPr lang="en-GB" sz="1200">
                <a:solidFill>
                  <a:schemeClr val="dk1"/>
                </a:solidFill>
                <a:uFill>
                  <a:noFill/>
                </a:uFill>
                <a:latin typeface="Quicksand"/>
                <a:ea typeface="Quicksand"/>
                <a:cs typeface="Quicksand"/>
                <a:sym typeface="Quicksand"/>
                <a:hlinkClick r:id="rId4"/>
              </a:rPr>
              <a:t>Slidesgo</a:t>
            </a:r>
            <a:r>
              <a:rPr lang="en-GB" sz="1200">
                <a:solidFill>
                  <a:schemeClr val="dk1"/>
                </a:solidFill>
                <a:latin typeface="Quicksand"/>
                <a:ea typeface="Quicksand"/>
                <a:cs typeface="Quicksand"/>
                <a:sym typeface="Quicksand"/>
              </a:rPr>
              <a:t>, including icons by </a:t>
            </a:r>
            <a:r>
              <a:rPr lang="en-GB" sz="1200">
                <a:solidFill>
                  <a:schemeClr val="dk1"/>
                </a:solidFill>
                <a:uFill>
                  <a:noFill/>
                </a:uFill>
                <a:latin typeface="Quicksand"/>
                <a:ea typeface="Quicksand"/>
                <a:cs typeface="Quicksand"/>
                <a:sym typeface="Quicksand"/>
                <a:hlinkClick r:id="rId5"/>
              </a:rPr>
              <a:t>Flaticon</a:t>
            </a:r>
            <a:r>
              <a:rPr lang="en-GB" sz="1200">
                <a:solidFill>
                  <a:schemeClr val="dk1"/>
                </a:solidFill>
                <a:latin typeface="Quicksand"/>
                <a:ea typeface="Quicksand"/>
                <a:cs typeface="Quicksand"/>
                <a:sym typeface="Quicksand"/>
              </a:rPr>
              <a:t> </a:t>
            </a:r>
            <a:r>
              <a:rPr lang="en-GB" sz="1200">
                <a:solidFill>
                  <a:schemeClr val="dk1"/>
                </a:solidFill>
                <a:highlight>
                  <a:srgbClr val="DFDEFC"/>
                </a:highlight>
                <a:latin typeface="Quicksand"/>
                <a:ea typeface="Quicksand"/>
                <a:cs typeface="Quicksand"/>
                <a:sym typeface="Quicksand"/>
              </a:rPr>
              <a:t>and</a:t>
            </a:r>
            <a:r>
              <a:rPr lang="en-GB" sz="1200">
                <a:solidFill>
                  <a:schemeClr val="dk1"/>
                </a:solidFill>
                <a:latin typeface="Quicksand"/>
                <a:ea typeface="Quicksand"/>
                <a:cs typeface="Quicksand"/>
                <a:sym typeface="Quicksand"/>
              </a:rPr>
              <a:t> infographics &amp; images by </a:t>
            </a:r>
            <a:r>
              <a:rPr lang="en-GB" sz="1200">
                <a:solidFill>
                  <a:schemeClr val="dk1"/>
                </a:solidFill>
                <a:uFill>
                  <a:noFill/>
                </a:uFill>
                <a:latin typeface="Quicksand"/>
                <a:ea typeface="Quicksand"/>
                <a:cs typeface="Quicksand"/>
                <a:sym typeface="Quicksand"/>
                <a:hlinkClick r:id="rId6"/>
              </a:rPr>
              <a:t>Freepik</a:t>
            </a:r>
            <a:endParaRPr sz="1200">
              <a:solidFill>
                <a:schemeClr val="dk1"/>
              </a:solidFill>
              <a:highlight>
                <a:srgbClr val="DFDEFC"/>
              </a:highlight>
              <a:latin typeface="Quicksand"/>
              <a:ea typeface="Quicksand"/>
              <a:cs typeface="Quicksand"/>
              <a:sym typeface="Quicksan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504"/>
        <p:cNvGrpSpPr/>
        <p:nvPr/>
      </p:nvGrpSpPr>
      <p:grpSpPr>
        <a:xfrm>
          <a:off x="0" y="0"/>
          <a:ext cx="0" cy="0"/>
          <a:chOff x="0" y="0"/>
          <a:chExt cx="0" cy="0"/>
        </a:xfrm>
      </p:grpSpPr>
      <p:pic>
        <p:nvPicPr>
          <p:cNvPr id="505" name="Google Shape;505;p59"/>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506"/>
        <p:cNvGrpSpPr/>
        <p:nvPr/>
      </p:nvGrpSpPr>
      <p:grpSpPr>
        <a:xfrm>
          <a:off x="0" y="0"/>
          <a:ext cx="0" cy="0"/>
          <a:chOff x="0" y="0"/>
          <a:chExt cx="0" cy="0"/>
        </a:xfrm>
      </p:grpSpPr>
      <p:pic>
        <p:nvPicPr>
          <p:cNvPr id="507" name="Google Shape;507;p60"/>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508;p60"/>
          <p:cNvGrpSpPr/>
          <p:nvPr/>
        </p:nvGrpSpPr>
        <p:grpSpPr>
          <a:xfrm rot="10800000" flipH="1">
            <a:off x="-1846500" y="-1386399"/>
            <a:ext cx="11304528" cy="8107960"/>
            <a:chOff x="-1846500" y="-1386399"/>
            <a:chExt cx="11304528" cy="8107960"/>
          </a:xfrm>
        </p:grpSpPr>
        <p:pic>
          <p:nvPicPr>
            <p:cNvPr id="509" name="Google Shape;509;p60"/>
            <p:cNvPicPr preferRelativeResize="0"/>
            <p:nvPr/>
          </p:nvPicPr>
          <p:blipFill>
            <a:blip r:embed="rId3" cstate="print">
              <a:alphaModFix amt="35000"/>
            </a:blip>
            <a:stretch>
              <a:fillRect/>
            </a:stretch>
          </p:blipFill>
          <p:spPr>
            <a:xfrm>
              <a:off x="6686275" y="-1386399"/>
              <a:ext cx="2771753" cy="2736575"/>
            </a:xfrm>
            <a:prstGeom prst="rect">
              <a:avLst/>
            </a:prstGeom>
            <a:noFill/>
            <a:ln>
              <a:noFill/>
            </a:ln>
          </p:spPr>
        </p:pic>
        <p:pic>
          <p:nvPicPr>
            <p:cNvPr id="510" name="Google Shape;510;p60"/>
            <p:cNvPicPr preferRelativeResize="0"/>
            <p:nvPr/>
          </p:nvPicPr>
          <p:blipFill>
            <a:blip r:embed="rId4" cstate="print">
              <a:alphaModFix amt="38000"/>
            </a:blip>
            <a:stretch>
              <a:fillRect/>
            </a:stretch>
          </p:blipFill>
          <p:spPr>
            <a:xfrm rot="5203858">
              <a:off x="-1631029" y="3518279"/>
              <a:ext cx="2980001" cy="3246294"/>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2"/>
        <p:cNvGrpSpPr/>
        <p:nvPr/>
      </p:nvGrpSpPr>
      <p:grpSpPr>
        <a:xfrm>
          <a:off x="0" y="0"/>
          <a:ext cx="0" cy="0"/>
          <a:chOff x="0" y="0"/>
          <a:chExt cx="0" cy="0"/>
        </a:xfrm>
      </p:grpSpPr>
      <p:pic>
        <p:nvPicPr>
          <p:cNvPr id="43" name="Google Shape;43;p7"/>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44" name="Google Shape;44;p7"/>
          <p:cNvPicPr preferRelativeResize="0"/>
          <p:nvPr/>
        </p:nvPicPr>
        <p:blipFill>
          <a:blip r:embed="rId3" cstate="print">
            <a:alphaModFix amt="40000"/>
          </a:blip>
          <a:stretch>
            <a:fillRect/>
          </a:stretch>
        </p:blipFill>
        <p:spPr>
          <a:xfrm rot="10800000" flipH="1">
            <a:off x="0" y="2745889"/>
            <a:ext cx="9144003" cy="2397622"/>
          </a:xfrm>
          <a:prstGeom prst="rect">
            <a:avLst/>
          </a:prstGeom>
          <a:noFill/>
          <a:ln>
            <a:noFill/>
          </a:ln>
        </p:spPr>
      </p:pic>
      <p:sp>
        <p:nvSpPr>
          <p:cNvPr id="45" name="Google Shape;45;p7"/>
          <p:cNvSpPr txBox="1">
            <a:spLocks noGrp="1"/>
          </p:cNvSpPr>
          <p:nvPr>
            <p:ph type="title"/>
          </p:nvPr>
        </p:nvSpPr>
        <p:spPr>
          <a:xfrm>
            <a:off x="715100" y="535000"/>
            <a:ext cx="77136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p>
        </p:txBody>
      </p:sp>
      <p:sp>
        <p:nvSpPr>
          <p:cNvPr id="46" name="Google Shape;46;p7"/>
          <p:cNvSpPr txBox="1">
            <a:spLocks noGrp="1"/>
          </p:cNvSpPr>
          <p:nvPr>
            <p:ph type="body" idx="1"/>
          </p:nvPr>
        </p:nvSpPr>
        <p:spPr>
          <a:xfrm>
            <a:off x="720000" y="1554150"/>
            <a:ext cx="4401600" cy="30543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191919"/>
              </a:buClr>
              <a:buSzPts val="1200"/>
              <a:buFont typeface="Anaheim"/>
              <a:buChar char="●"/>
              <a:defRPr sz="1400">
                <a:solidFill>
                  <a:srgbClr val="434343"/>
                </a:solidFill>
              </a:defRPr>
            </a:lvl1pPr>
            <a:lvl2pPr marL="914400" lvl="1" indent="-317500" rtl="0">
              <a:lnSpc>
                <a:spcPct val="115000"/>
              </a:lnSpc>
              <a:spcBef>
                <a:spcPts val="0"/>
              </a:spcBef>
              <a:spcAft>
                <a:spcPts val="0"/>
              </a:spcAft>
              <a:buClr>
                <a:srgbClr val="191919"/>
              </a:buClr>
              <a:buSzPts val="1400"/>
              <a:buFont typeface="Anaheim"/>
              <a:buChar char="○"/>
              <a:defRPr>
                <a:solidFill>
                  <a:srgbClr val="434343"/>
                </a:solidFill>
              </a:defRPr>
            </a:lvl2pPr>
            <a:lvl3pPr marL="1371600" lvl="2" indent="-317500" rtl="0">
              <a:lnSpc>
                <a:spcPct val="115000"/>
              </a:lnSpc>
              <a:spcBef>
                <a:spcPts val="0"/>
              </a:spcBef>
              <a:spcAft>
                <a:spcPts val="0"/>
              </a:spcAft>
              <a:buClr>
                <a:srgbClr val="191919"/>
              </a:buClr>
              <a:buSzPts val="1400"/>
              <a:buFont typeface="Anaheim"/>
              <a:buChar char="■"/>
              <a:defRPr>
                <a:solidFill>
                  <a:srgbClr val="434343"/>
                </a:solidFill>
              </a:defRPr>
            </a:lvl3pPr>
            <a:lvl4pPr marL="1828800" lvl="3" indent="-317500" rtl="0">
              <a:lnSpc>
                <a:spcPct val="115000"/>
              </a:lnSpc>
              <a:spcBef>
                <a:spcPts val="0"/>
              </a:spcBef>
              <a:spcAft>
                <a:spcPts val="0"/>
              </a:spcAft>
              <a:buClr>
                <a:srgbClr val="191919"/>
              </a:buClr>
              <a:buSzPts val="1400"/>
              <a:buFont typeface="Anaheim"/>
              <a:buChar char="●"/>
              <a:defRPr>
                <a:solidFill>
                  <a:srgbClr val="434343"/>
                </a:solidFill>
              </a:defRPr>
            </a:lvl4pPr>
            <a:lvl5pPr marL="2286000" lvl="4" indent="-317500" rtl="0">
              <a:lnSpc>
                <a:spcPct val="115000"/>
              </a:lnSpc>
              <a:spcBef>
                <a:spcPts val="0"/>
              </a:spcBef>
              <a:spcAft>
                <a:spcPts val="0"/>
              </a:spcAft>
              <a:buClr>
                <a:srgbClr val="191919"/>
              </a:buClr>
              <a:buSzPts val="1400"/>
              <a:buFont typeface="Anaheim"/>
              <a:buChar char="○"/>
              <a:defRPr>
                <a:solidFill>
                  <a:srgbClr val="434343"/>
                </a:solidFill>
              </a:defRPr>
            </a:lvl5pPr>
            <a:lvl6pPr marL="2743200" lvl="5" indent="-317500" rtl="0">
              <a:lnSpc>
                <a:spcPct val="115000"/>
              </a:lnSpc>
              <a:spcBef>
                <a:spcPts val="0"/>
              </a:spcBef>
              <a:spcAft>
                <a:spcPts val="0"/>
              </a:spcAft>
              <a:buClr>
                <a:srgbClr val="191919"/>
              </a:buClr>
              <a:buSzPts val="1400"/>
              <a:buFont typeface="Anaheim"/>
              <a:buChar char="■"/>
              <a:defRPr>
                <a:solidFill>
                  <a:srgbClr val="434343"/>
                </a:solidFill>
              </a:defRPr>
            </a:lvl6pPr>
            <a:lvl7pPr marL="3200400" lvl="6" indent="-317500" rtl="0">
              <a:lnSpc>
                <a:spcPct val="115000"/>
              </a:lnSpc>
              <a:spcBef>
                <a:spcPts val="0"/>
              </a:spcBef>
              <a:spcAft>
                <a:spcPts val="0"/>
              </a:spcAft>
              <a:buClr>
                <a:srgbClr val="191919"/>
              </a:buClr>
              <a:buSzPts val="1400"/>
              <a:buFont typeface="Anaheim"/>
              <a:buChar char="●"/>
              <a:defRPr>
                <a:solidFill>
                  <a:srgbClr val="434343"/>
                </a:solidFill>
              </a:defRPr>
            </a:lvl7pPr>
            <a:lvl8pPr marL="3657600" lvl="7" indent="-317500" rtl="0">
              <a:lnSpc>
                <a:spcPct val="115000"/>
              </a:lnSpc>
              <a:spcBef>
                <a:spcPts val="0"/>
              </a:spcBef>
              <a:spcAft>
                <a:spcPts val="0"/>
              </a:spcAft>
              <a:buClr>
                <a:srgbClr val="191919"/>
              </a:buClr>
              <a:buSzPts val="1400"/>
              <a:buFont typeface="Anaheim"/>
              <a:buChar char="○"/>
              <a:defRPr>
                <a:solidFill>
                  <a:srgbClr val="434343"/>
                </a:solidFill>
              </a:defRPr>
            </a:lvl8pPr>
            <a:lvl9pPr marL="4114800" lvl="8" indent="-317500" rtl="0">
              <a:lnSpc>
                <a:spcPct val="115000"/>
              </a:lnSpc>
              <a:spcBef>
                <a:spcPts val="0"/>
              </a:spcBef>
              <a:spcAft>
                <a:spcPts val="0"/>
              </a:spcAft>
              <a:buClr>
                <a:srgbClr val="191919"/>
              </a:buClr>
              <a:buSzPts val="1400"/>
              <a:buFont typeface="Anaheim"/>
              <a:buChar char="■"/>
              <a:defRPr>
                <a:solidFill>
                  <a:srgbClr val="434343"/>
                </a:solidFill>
              </a:defRPr>
            </a:lvl9pPr>
          </a:lstStyle>
          <a:p>
            <a:pPr lvl="0"/>
            <a:r>
              <a:rPr lang="en-US"/>
              <a:t>Click to edit Master text styles</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511"/>
        <p:cNvGrpSpPr/>
        <p:nvPr/>
      </p:nvGrpSpPr>
      <p:grpSpPr>
        <a:xfrm>
          <a:off x="0" y="0"/>
          <a:ext cx="0" cy="0"/>
          <a:chOff x="0" y="0"/>
          <a:chExt cx="0" cy="0"/>
        </a:xfrm>
      </p:grpSpPr>
      <p:pic>
        <p:nvPicPr>
          <p:cNvPr id="512" name="Google Shape;512;p61"/>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513" name="Google Shape;513;p61"/>
          <p:cNvPicPr preferRelativeResize="0"/>
          <p:nvPr/>
        </p:nvPicPr>
        <p:blipFill>
          <a:blip r:embed="rId3" cstate="print">
            <a:alphaModFix amt="16000"/>
          </a:blip>
          <a:stretch>
            <a:fillRect/>
          </a:stretch>
        </p:blipFill>
        <p:spPr>
          <a:xfrm rot="10800000" flipH="1">
            <a:off x="0" y="2027045"/>
            <a:ext cx="9144003" cy="3116462"/>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514"/>
        <p:cNvGrpSpPr/>
        <p:nvPr/>
      </p:nvGrpSpPr>
      <p:grpSpPr>
        <a:xfrm>
          <a:off x="0" y="0"/>
          <a:ext cx="0" cy="0"/>
          <a:chOff x="0" y="0"/>
          <a:chExt cx="0" cy="0"/>
        </a:xfrm>
      </p:grpSpPr>
      <p:pic>
        <p:nvPicPr>
          <p:cNvPr id="515" name="Google Shape;515;p62"/>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516;p62"/>
          <p:cNvGrpSpPr/>
          <p:nvPr/>
        </p:nvGrpSpPr>
        <p:grpSpPr>
          <a:xfrm>
            <a:off x="-1078051" y="-828301"/>
            <a:ext cx="10800649" cy="6495486"/>
            <a:chOff x="-1078051" y="-828301"/>
            <a:chExt cx="10800649" cy="6495486"/>
          </a:xfrm>
        </p:grpSpPr>
        <p:pic>
          <p:nvPicPr>
            <p:cNvPr id="517" name="Google Shape;517;p62"/>
            <p:cNvPicPr preferRelativeResize="0"/>
            <p:nvPr/>
          </p:nvPicPr>
          <p:blipFill>
            <a:blip r:embed="rId3" cstate="print">
              <a:alphaModFix amt="35000"/>
            </a:blip>
            <a:stretch>
              <a:fillRect/>
            </a:stretch>
          </p:blipFill>
          <p:spPr>
            <a:xfrm rot="4499998">
              <a:off x="517536" y="-1566832"/>
              <a:ext cx="2446178" cy="5180760"/>
            </a:xfrm>
            <a:prstGeom prst="rect">
              <a:avLst/>
            </a:prstGeom>
            <a:noFill/>
            <a:ln>
              <a:noFill/>
            </a:ln>
          </p:spPr>
        </p:pic>
        <p:pic>
          <p:nvPicPr>
            <p:cNvPr id="518" name="Google Shape;518;p62"/>
            <p:cNvPicPr preferRelativeResize="0"/>
            <p:nvPr/>
          </p:nvPicPr>
          <p:blipFill>
            <a:blip r:embed="rId4" cstate="print">
              <a:alphaModFix amt="38000"/>
            </a:blip>
            <a:stretch>
              <a:fillRect/>
            </a:stretch>
          </p:blipFill>
          <p:spPr>
            <a:xfrm rot="4932521">
              <a:off x="7662897" y="3595450"/>
              <a:ext cx="1859885" cy="2026087"/>
            </a:xfrm>
            <a:prstGeom prst="rect">
              <a:avLst/>
            </a:prstGeom>
            <a:noFill/>
            <a:ln>
              <a:noFill/>
            </a:ln>
          </p:spPr>
        </p:pic>
      </p:gr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522"/>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523"/>
        <p:cNvGrpSpPr/>
        <p:nvPr/>
      </p:nvGrpSpPr>
      <p:grpSpPr>
        <a:xfrm>
          <a:off x="0" y="0"/>
          <a:ext cx="0" cy="0"/>
          <a:chOff x="0" y="0"/>
          <a:chExt cx="0" cy="0"/>
        </a:xfrm>
      </p:grpSpPr>
      <p:sp>
        <p:nvSpPr>
          <p:cNvPr id="524" name="Google Shape;524;p65"/>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a:t>Click to edit Master title style</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528"/>
        <p:cNvGrpSpPr/>
        <p:nvPr/>
      </p:nvGrpSpPr>
      <p:grpSpPr>
        <a:xfrm>
          <a:off x="0" y="0"/>
          <a:ext cx="0" cy="0"/>
          <a:chOff x="0" y="0"/>
          <a:chExt cx="0" cy="0"/>
        </a:xfrm>
      </p:grpSpPr>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Rectangle 10"/>
          <p:cNvSpPr/>
          <p:nvPr/>
        </p:nvSpPr>
        <p:spPr>
          <a:xfrm>
            <a:off x="0" y="0"/>
            <a:ext cx="9144000" cy="5143500"/>
          </a:xfrm>
          <a:prstGeom prst="rect">
            <a:avLst/>
          </a:prstGeom>
          <a:gradFill>
            <a:gsLst>
              <a:gs pos="0">
                <a:srgbClr val="F3F1FC"/>
              </a:gs>
              <a:gs pos="74000">
                <a:srgbClr val="BFCBD9"/>
              </a:gs>
              <a:gs pos="83000">
                <a:srgbClr val="BFCBD9"/>
              </a:gs>
              <a:gs pos="100000">
                <a:srgbClr val="BFCB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350"/>
          </a:p>
        </p:txBody>
      </p:sp>
      <p:sp>
        <p:nvSpPr>
          <p:cNvPr id="14" name="Rectangle 13"/>
          <p:cNvSpPr/>
          <p:nvPr/>
        </p:nvSpPr>
        <p:spPr>
          <a:xfrm>
            <a:off x="1304925" y="1085851"/>
            <a:ext cx="7143750" cy="3416300"/>
          </a:xfrm>
          <a:prstGeom prst="rect">
            <a:avLst/>
          </a:prstGeom>
          <a:effectLst>
            <a:outerShdw blurRad="711200" dist="393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350"/>
          </a:p>
        </p:txBody>
      </p:sp>
      <p:sp>
        <p:nvSpPr>
          <p:cNvPr id="13" name="Rectangle: Rounded Corners 12"/>
          <p:cNvSpPr/>
          <p:nvPr/>
        </p:nvSpPr>
        <p:spPr>
          <a:xfrm>
            <a:off x="549276" y="549276"/>
            <a:ext cx="8045448" cy="4040188"/>
          </a:xfrm>
          <a:prstGeom prst="roundRect">
            <a:avLst>
              <a:gd name="adj" fmla="val 1770"/>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350"/>
          </a:p>
        </p:txBody>
      </p:sp>
      <p:sp>
        <p:nvSpPr>
          <p:cNvPr id="12" name="Freeform: Shape 11"/>
          <p:cNvSpPr/>
          <p:nvPr/>
        </p:nvSpPr>
        <p:spPr>
          <a:xfrm>
            <a:off x="549276" y="549274"/>
            <a:ext cx="8045448" cy="2022476"/>
          </a:xfrm>
          <a:custGeom>
            <a:avLst/>
            <a:gdLst>
              <a:gd name="connsiteX0" fmla="*/ 95348 w 10727264"/>
              <a:gd name="connsiteY0" fmla="*/ 0 h 2696634"/>
              <a:gd name="connsiteX1" fmla="*/ 10631916 w 10727264"/>
              <a:gd name="connsiteY1" fmla="*/ 0 h 2696634"/>
              <a:gd name="connsiteX2" fmla="*/ 10727264 w 10727264"/>
              <a:gd name="connsiteY2" fmla="*/ 95348 h 2696634"/>
              <a:gd name="connsiteX3" fmla="*/ 10727264 w 10727264"/>
              <a:gd name="connsiteY3" fmla="*/ 2696634 h 2696634"/>
              <a:gd name="connsiteX4" fmla="*/ 0 w 10727264"/>
              <a:gd name="connsiteY4" fmla="*/ 2696634 h 2696634"/>
              <a:gd name="connsiteX5" fmla="*/ 0 w 10727264"/>
              <a:gd name="connsiteY5" fmla="*/ 95348 h 2696634"/>
              <a:gd name="connsiteX6" fmla="*/ 95348 w 10727264"/>
              <a:gd name="connsiteY6" fmla="*/ 0 h 269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27264" h="2696634">
                <a:moveTo>
                  <a:pt x="95348" y="0"/>
                </a:moveTo>
                <a:lnTo>
                  <a:pt x="10631916" y="0"/>
                </a:lnTo>
                <a:cubicBezTo>
                  <a:pt x="10684575" y="0"/>
                  <a:pt x="10727264" y="42689"/>
                  <a:pt x="10727264" y="95348"/>
                </a:cubicBezTo>
                <a:lnTo>
                  <a:pt x="10727264" y="2696634"/>
                </a:lnTo>
                <a:lnTo>
                  <a:pt x="0" y="2696634"/>
                </a:lnTo>
                <a:lnTo>
                  <a:pt x="0" y="95348"/>
                </a:lnTo>
                <a:cubicBezTo>
                  <a:pt x="0" y="42689"/>
                  <a:pt x="42689" y="0"/>
                  <a:pt x="95348" y="0"/>
                </a:cubicBezTo>
                <a:close/>
              </a:path>
            </a:pathLst>
          </a:custGeom>
          <a:gradFill>
            <a:gsLst>
              <a:gs pos="0">
                <a:srgbClr val="33CAFF"/>
              </a:gs>
              <a:gs pos="74000">
                <a:srgbClr val="4C8BFD"/>
              </a:gs>
              <a:gs pos="83000">
                <a:srgbClr val="4C8BFD"/>
              </a:gs>
              <a:gs pos="100000">
                <a:srgbClr val="4C8BFD"/>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350"/>
          </a:p>
        </p:txBody>
      </p:sp>
      <p:sp>
        <p:nvSpPr>
          <p:cNvPr id="2" name="Title 1"/>
          <p:cNvSpPr>
            <a:spLocks noGrp="1"/>
          </p:cNvSpPr>
          <p:nvPr>
            <p:ph type="ctrTitle"/>
          </p:nvPr>
        </p:nvSpPr>
        <p:spPr>
          <a:xfrm>
            <a:off x="1143000" y="665162"/>
            <a:ext cx="6858000" cy="1790700"/>
          </a:xfrm>
        </p:spPr>
        <p:txBody>
          <a:bodyPr anchor="b"/>
          <a:lstStyle>
            <a:lvl1pPr algn="ctr">
              <a:defRPr sz="6000" b="1" cap="all" baseline="0">
                <a:solidFill>
                  <a:schemeClr val="bg1"/>
                </a:solidFill>
                <a:latin typeface="+mn-lt"/>
              </a:defRPr>
            </a:lvl1pPr>
          </a:lstStyle>
          <a:p>
            <a:r>
              <a:rPr lang="en-US"/>
              <a:t>Click to edit Master title style</a:t>
            </a:r>
          </a:p>
        </p:txBody>
      </p:sp>
      <p:sp>
        <p:nvSpPr>
          <p:cNvPr id="3" name="Subtitle 2"/>
          <p:cNvSpPr>
            <a:spLocks noGrp="1"/>
          </p:cNvSpPr>
          <p:nvPr>
            <p:ph type="subTitle" idx="1"/>
          </p:nvPr>
        </p:nvSpPr>
        <p:spPr>
          <a:xfrm>
            <a:off x="1143000" y="2871544"/>
            <a:ext cx="6858000" cy="531976"/>
          </a:xfrm>
          <a:prstGeom prst="rect">
            <a:avLst/>
          </a:prstGeom>
        </p:spPr>
        <p:txBody>
          <a:bodyPr anchor="ctr">
            <a:normAutofit/>
          </a:bodyPr>
          <a:lstStyle>
            <a:lvl1pPr marL="0" indent="0" algn="ctr">
              <a:buNone/>
              <a:defRPr sz="2700" cap="all" baseline="0">
                <a:solidFill>
                  <a:srgbClr val="4C8BFD"/>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rgbClr val="5D686E"/>
                </a:solidFill>
              </a:defRPr>
            </a:lvl1pPr>
          </a:lstStyle>
          <a:p>
            <a:fld id="{9D21D778-B565-4D7E-94D7-64010A445B68}" type="datetimeFigureOut">
              <a:rPr lang="en-US" smtClean="0"/>
              <a:t>12/26/2024</a:t>
            </a:fld>
            <a:endParaRPr lang="en-US"/>
          </a:p>
        </p:txBody>
      </p:sp>
      <p:sp>
        <p:nvSpPr>
          <p:cNvPr id="5" name="Footer Placeholder 4"/>
          <p:cNvSpPr>
            <a:spLocks noGrp="1"/>
          </p:cNvSpPr>
          <p:nvPr>
            <p:ph type="ftr" sz="quarter" idx="11"/>
          </p:nvPr>
        </p:nvSpPr>
        <p:spPr>
          <a:xfrm>
            <a:off x="5429250" y="4834955"/>
            <a:ext cx="3086100" cy="274637"/>
          </a:xfrm>
        </p:spPr>
        <p:txBody>
          <a:bodyPr/>
          <a:lstStyle>
            <a:lvl1pPr algn="r">
              <a:defRPr>
                <a:solidFill>
                  <a:srgbClr val="5D686E"/>
                </a:solidFill>
              </a:defRPr>
            </a:lvl1pPr>
          </a:lstStyle>
          <a:p>
            <a:endParaRPr kumimoji="0" 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D21D778-B565-4D7E-94D7-64010A445B68}" type="datetimeFigureOut">
              <a:rPr lang="en-US" smtClean="0"/>
              <a:t>12/26/2024</a:t>
            </a:fld>
            <a:endParaRPr lang="en-US"/>
          </a:p>
        </p:txBody>
      </p:sp>
      <p:sp>
        <p:nvSpPr>
          <p:cNvPr id="4" name="Footer Placeholder 3"/>
          <p:cNvSpPr>
            <a:spLocks noGrp="1"/>
          </p:cNvSpPr>
          <p:nvPr>
            <p:ph type="ftr" sz="quarter" idx="11"/>
          </p:nvPr>
        </p:nvSpPr>
        <p:spPr/>
        <p:txBody>
          <a:bodyPr/>
          <a:lstStyle>
            <a:lvl1pPr algn="ctr">
              <a:defRPr/>
            </a:lvl1pPr>
          </a:lstStyle>
          <a:p>
            <a:endParaRPr kumimoji="0" lang="en-US"/>
          </a:p>
        </p:txBody>
      </p:sp>
      <p:sp>
        <p:nvSpPr>
          <p:cNvPr id="5" name="Slide Number Placeholder 4"/>
          <p:cNvSpPr>
            <a:spLocks noGrp="1"/>
          </p:cNvSpPr>
          <p:nvPr>
            <p:ph type="sldNum" sz="quarter" idx="12"/>
          </p:nvPr>
        </p:nvSpPr>
        <p:spPr/>
        <p:txBody>
          <a:bodyPr/>
          <a:lstStyle>
            <a:lvl1pPr algn="r">
              <a:defRPr/>
            </a:lvl1pPr>
          </a:lstStyle>
          <a:p>
            <a:fld id="{2C6B1FF6-39B9-40F5-8B67-33C6354A3D4F}" type="slidenum">
              <a:rPr kumimoji="0" lang="en-US" smtClean="0"/>
              <a:t>‹#›</a:t>
            </a:fld>
            <a:endParaRPr kumimoji="0" lang="en-US" dirty="0"/>
          </a:p>
        </p:txBody>
      </p:sp>
      <p:sp>
        <p:nvSpPr>
          <p:cNvPr id="8" name="Text Placeholder 7"/>
          <p:cNvSpPr>
            <a:spLocks noGrp="1"/>
          </p:cNvSpPr>
          <p:nvPr>
            <p:ph type="body" sz="quarter" idx="13"/>
          </p:nvPr>
        </p:nvSpPr>
        <p:spPr>
          <a:xfrm>
            <a:off x="628650" y="1533526"/>
            <a:ext cx="7886700" cy="3246119"/>
          </a:xfrm>
          <a:prstGeom prst="rect">
            <a:avLst/>
          </a:prstGeom>
        </p:spPr>
        <p:txBody>
          <a:bodyPr/>
          <a:lstStyle>
            <a:lvl1pPr>
              <a:spcAft>
                <a:spcPts val="900"/>
              </a:spcAft>
              <a:defRPr/>
            </a:lvl1pPr>
            <a:lvl2pPr>
              <a:spcAft>
                <a:spcPts val="900"/>
              </a:spcAft>
              <a:defRPr/>
            </a:lvl2pPr>
            <a:lvl3pPr>
              <a:spcAft>
                <a:spcPts val="900"/>
              </a:spcAft>
              <a:defRPr/>
            </a:lvl3pPr>
            <a:lvl4pPr>
              <a:spcAft>
                <a:spcPts val="900"/>
              </a:spcAft>
              <a:defRPr/>
            </a:lvl4pPr>
            <a:lvl5pPr>
              <a:spcAft>
                <a:spcPts val="9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2"/>
            <a:ext cx="7886700" cy="2139950"/>
          </a:xfrm>
        </p:spPr>
        <p:txBody>
          <a:bodyPr anchor="b"/>
          <a:lstStyle>
            <a:lvl1pPr>
              <a:defRPr sz="6000">
                <a:solidFill>
                  <a:srgbClr val="5D686E"/>
                </a:solidFill>
              </a:defRPr>
            </a:lvl1pPr>
          </a:lstStyle>
          <a:p>
            <a:r>
              <a:rPr lang="en-US"/>
              <a:t>Click to edit Master title style</a:t>
            </a:r>
          </a:p>
        </p:txBody>
      </p:sp>
      <p:sp>
        <p:nvSpPr>
          <p:cNvPr id="3" name="Text Placeholder 2"/>
          <p:cNvSpPr>
            <a:spLocks noGrp="1"/>
          </p:cNvSpPr>
          <p:nvPr>
            <p:ph type="body" idx="1"/>
          </p:nvPr>
        </p:nvSpPr>
        <p:spPr>
          <a:xfrm>
            <a:off x="623888" y="3441702"/>
            <a:ext cx="7886700" cy="1125538"/>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1D778-B565-4D7E-94D7-64010A445B68}" type="datetimeFigureOut">
              <a:rPr lang="en-US" smtClean="0"/>
              <a:t>12/26/2024</a:t>
            </a:fld>
            <a:endParaRPr lang="en-US"/>
          </a:p>
        </p:txBody>
      </p:sp>
      <p:sp>
        <p:nvSpPr>
          <p:cNvPr id="5" name="Footer Placeholder 4"/>
          <p:cNvSpPr>
            <a:spLocks noGrp="1"/>
          </p:cNvSpPr>
          <p:nvPr>
            <p:ph type="ftr" sz="quarter" idx="11"/>
          </p:nvPr>
        </p:nvSpPr>
        <p:spPr/>
        <p:txBody>
          <a:bodyPr/>
          <a:lstStyle>
            <a:lvl1pPr algn="ctr">
              <a:defRPr/>
            </a:lvl1pPr>
          </a:lstStyle>
          <a:p>
            <a:endParaRPr kumimoji="0" lang="en-US"/>
          </a:p>
        </p:txBody>
      </p:sp>
      <p:sp>
        <p:nvSpPr>
          <p:cNvPr id="6" name="Slide Number Placeholder 5"/>
          <p:cNvSpPr>
            <a:spLocks noGrp="1"/>
          </p:cNvSpPr>
          <p:nvPr>
            <p:ph type="sldNum" sz="quarter" idx="12"/>
          </p:nvPr>
        </p:nvSpPr>
        <p:spPr/>
        <p:txBody>
          <a:bodyPr/>
          <a:lstStyle>
            <a:lvl1pPr algn="r">
              <a:defRPr/>
            </a:lvl1pPr>
          </a:lstStyle>
          <a:p>
            <a:fld id="{2C6B1FF6-39B9-40F5-8B67-33C6354A3D4F}" type="slidenum">
              <a:rPr kumimoji="0" lang="en-US" smtClean="0"/>
              <a:t>‹#›</a:t>
            </a:fld>
            <a:endParaRPr kumimoji="0" lang="en-US" dirty="0">
              <a:solidFill>
                <a:schemeClr val="accent3">
                  <a:shade val="75000"/>
                </a:schemeClr>
              </a:solidFil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70014"/>
            <a:ext cx="386715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0014"/>
            <a:ext cx="386715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D21D778-B565-4D7E-94D7-64010A445B68}" type="datetimeFigureOut">
              <a:rPr lang="en-US" smtClean="0"/>
              <a:t>12/26/2024</a:t>
            </a:fld>
            <a:endParaRPr lang="en-US"/>
          </a:p>
        </p:txBody>
      </p:sp>
      <p:sp>
        <p:nvSpPr>
          <p:cNvPr id="6" name="Footer Placeholder 5"/>
          <p:cNvSpPr>
            <a:spLocks noGrp="1"/>
          </p:cNvSpPr>
          <p:nvPr>
            <p:ph type="ftr" sz="quarter" idx="11"/>
          </p:nvPr>
        </p:nvSpPr>
        <p:spPr/>
        <p:txBody>
          <a:bodyPr/>
          <a:lstStyle/>
          <a:p>
            <a:endParaRPr kumimoji="0" lang="en-US" dirty="0"/>
          </a:p>
        </p:txBody>
      </p:sp>
      <p:sp>
        <p:nvSpPr>
          <p:cNvPr id="7" name="Slide Number Placeholder 6"/>
          <p:cNvSpPr>
            <a:spLocks noGrp="1"/>
          </p:cNvSpPr>
          <p:nvPr>
            <p:ph type="sldNum" sz="quarter" idx="12"/>
          </p:nvPr>
        </p:nvSpPr>
        <p:spPr/>
        <p:txBody>
          <a:bodyPr/>
          <a:lstStyle>
            <a:lvl1pPr algn="r">
              <a:defRPr/>
            </a:lvl1pPr>
          </a:lstStyle>
          <a:p>
            <a:fld id="{2C6B1FF6-39B9-40F5-8B67-33C6354A3D4F}" type="slidenum">
              <a:rPr kumimoji="0" lang="en-US" smtClean="0"/>
              <a:t>‹#›</a:t>
            </a:fld>
            <a:endParaRPr kumimoji="0" 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4640"/>
            <a:ext cx="7886700" cy="993775"/>
          </a:xfrm>
        </p:spPr>
        <p:txBody>
          <a:bodyPr/>
          <a:lstStyle/>
          <a:p>
            <a:r>
              <a:rPr lang="en-US"/>
              <a:t>Click to edit Master title style</a:t>
            </a:r>
          </a:p>
        </p:txBody>
      </p:sp>
      <p:sp>
        <p:nvSpPr>
          <p:cNvPr id="3" name="Text Placeholder 2"/>
          <p:cNvSpPr>
            <a:spLocks noGrp="1"/>
          </p:cNvSpPr>
          <p:nvPr>
            <p:ph type="body" idx="1"/>
          </p:nvPr>
        </p:nvSpPr>
        <p:spPr>
          <a:xfrm>
            <a:off x="630239" y="1260475"/>
            <a:ext cx="3868737"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9" y="1879600"/>
            <a:ext cx="3868737" cy="27622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475"/>
            <a:ext cx="3887788"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1879600"/>
            <a:ext cx="3887788" cy="27622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D21D778-B565-4D7E-94D7-64010A445B68}" type="datetimeFigureOut">
              <a:rPr lang="en-US" smtClean="0"/>
              <a:t>12/26/2024</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lvl1pPr algn="r">
              <a:defRPr/>
            </a:lvl1pPr>
          </a:lstStyle>
          <a:p>
            <a:pPr algn="ctr" eaLnBrk="1" latinLnBrk="0" hangingPunct="1"/>
            <a:fld id="{2C6B1FF6-39B9-40F5-8B67-33C6354A3D4F}" type="slidenum">
              <a:rPr kumimoji="0" lang="en-US" smtClean="0"/>
              <a:t>‹#›</a:t>
            </a:fld>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7"/>
        <p:cNvGrpSpPr/>
        <p:nvPr/>
      </p:nvGrpSpPr>
      <p:grpSpPr>
        <a:xfrm>
          <a:off x="0" y="0"/>
          <a:ext cx="0" cy="0"/>
          <a:chOff x="0" y="0"/>
          <a:chExt cx="0" cy="0"/>
        </a:xfrm>
      </p:grpSpPr>
      <p:pic>
        <p:nvPicPr>
          <p:cNvPr id="48" name="Google Shape;48;p8"/>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49;p8"/>
          <p:cNvGrpSpPr/>
          <p:nvPr/>
        </p:nvGrpSpPr>
        <p:grpSpPr>
          <a:xfrm>
            <a:off x="-1326274" y="222183"/>
            <a:ext cx="11453645" cy="6483616"/>
            <a:chOff x="-1326274" y="222183"/>
            <a:chExt cx="11453645" cy="6483616"/>
          </a:xfrm>
        </p:grpSpPr>
        <p:pic>
          <p:nvPicPr>
            <p:cNvPr id="50" name="Google Shape;50;p8"/>
            <p:cNvPicPr preferRelativeResize="0"/>
            <p:nvPr/>
          </p:nvPicPr>
          <p:blipFill>
            <a:blip r:embed="rId3" cstate="print">
              <a:alphaModFix amt="50000"/>
            </a:blip>
            <a:stretch>
              <a:fillRect/>
            </a:stretch>
          </p:blipFill>
          <p:spPr>
            <a:xfrm>
              <a:off x="7222371" y="2986325"/>
              <a:ext cx="2904999" cy="3164600"/>
            </a:xfrm>
            <a:prstGeom prst="rect">
              <a:avLst/>
            </a:prstGeom>
            <a:noFill/>
            <a:ln>
              <a:noFill/>
            </a:ln>
          </p:spPr>
        </p:pic>
        <p:pic>
          <p:nvPicPr>
            <p:cNvPr id="51" name="Google Shape;51;p8"/>
            <p:cNvPicPr preferRelativeResize="0"/>
            <p:nvPr/>
          </p:nvPicPr>
          <p:blipFill>
            <a:blip r:embed="rId4" cstate="print">
              <a:alphaModFix amt="48000"/>
            </a:blip>
            <a:stretch>
              <a:fillRect/>
            </a:stretch>
          </p:blipFill>
          <p:spPr>
            <a:xfrm>
              <a:off x="410300" y="382600"/>
              <a:ext cx="1278024" cy="1299625"/>
            </a:xfrm>
            <a:prstGeom prst="rect">
              <a:avLst/>
            </a:prstGeom>
            <a:noFill/>
            <a:ln>
              <a:noFill/>
            </a:ln>
          </p:spPr>
        </p:pic>
        <p:pic>
          <p:nvPicPr>
            <p:cNvPr id="52" name="Google Shape;52;p8"/>
            <p:cNvPicPr preferRelativeResize="0"/>
            <p:nvPr/>
          </p:nvPicPr>
          <p:blipFill>
            <a:blip r:embed="rId5" cstate="print"/>
            <a:stretch>
              <a:fillRect/>
            </a:stretch>
          </p:blipFill>
          <p:spPr>
            <a:xfrm rot="-626902">
              <a:off x="-1012802" y="2777516"/>
              <a:ext cx="2756456" cy="3709093"/>
            </a:xfrm>
            <a:prstGeom prst="rect">
              <a:avLst/>
            </a:prstGeom>
            <a:noFill/>
            <a:ln>
              <a:noFill/>
            </a:ln>
          </p:spPr>
        </p:pic>
        <p:pic>
          <p:nvPicPr>
            <p:cNvPr id="53" name="Google Shape;53;p8"/>
            <p:cNvPicPr preferRelativeResize="0"/>
            <p:nvPr/>
          </p:nvPicPr>
          <p:blipFill>
            <a:blip r:embed="rId6" cstate="print">
              <a:alphaModFix amt="60000"/>
            </a:blip>
            <a:stretch>
              <a:fillRect/>
            </a:stretch>
          </p:blipFill>
          <p:spPr>
            <a:xfrm flipH="1">
              <a:off x="252562" y="222183"/>
              <a:ext cx="315473" cy="320824"/>
            </a:xfrm>
            <a:prstGeom prst="rect">
              <a:avLst/>
            </a:prstGeom>
            <a:noFill/>
            <a:ln>
              <a:noFill/>
            </a:ln>
          </p:spPr>
        </p:pic>
      </p:grpSp>
      <p:sp>
        <p:nvSpPr>
          <p:cNvPr id="54" name="Google Shape;54;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8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rPr lang="en-US"/>
              <a:t>Click to edit Master title style</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D21D778-B565-4D7E-94D7-64010A445B68}" type="datetimeFigureOut">
              <a:rPr lang="en-US" smtClean="0"/>
              <a:t>12/26/2024</a:t>
            </a:fld>
            <a:endParaRPr lang="en-US"/>
          </a:p>
        </p:txBody>
      </p:sp>
      <p:sp>
        <p:nvSpPr>
          <p:cNvPr id="4" name="Footer Placeholder 3"/>
          <p:cNvSpPr>
            <a:spLocks noGrp="1"/>
          </p:cNvSpPr>
          <p:nvPr>
            <p:ph type="ftr" sz="quarter" idx="11"/>
          </p:nvPr>
        </p:nvSpPr>
        <p:spPr/>
        <p:txBody>
          <a:bodyPr/>
          <a:lstStyle/>
          <a:p>
            <a:endParaRPr kumimoji="0" lang="en-US" dirty="0"/>
          </a:p>
        </p:txBody>
      </p:sp>
      <p:sp>
        <p:nvSpPr>
          <p:cNvPr id="5" name="Slide Number Placeholder 4"/>
          <p:cNvSpPr>
            <a:spLocks noGrp="1"/>
          </p:cNvSpPr>
          <p:nvPr>
            <p:ph type="sldNum" sz="quarter" idx="12"/>
          </p:nvPr>
        </p:nvSpPr>
        <p:spPr/>
        <p:txBody>
          <a:bodyPr/>
          <a:lstStyle>
            <a:lvl1pPr algn="r">
              <a:defRPr/>
            </a:lvl1pPr>
          </a:lstStyle>
          <a:p>
            <a:fld id="{2C6B1FF6-39B9-40F5-8B67-33C6354A3D4F}" type="slidenum">
              <a:rPr kumimoji="0" lang="en-US" smtClean="0"/>
              <a:t>‹#›</a:t>
            </a:fld>
            <a:endParaRPr kumimoji="0" lang="en-US"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1D778-B565-4D7E-94D7-64010A445B68}" type="datetimeFigureOut">
              <a:rPr lang="en-US" smtClean="0"/>
              <a:t>12/26/2024</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lvl1pPr algn="r">
              <a:defRPr/>
            </a:lvl1pPr>
          </a:lstStyle>
          <a:p>
            <a:fld id="{2C6B1FF6-39B9-40F5-8B67-33C6354A3D4F}" type="slidenum">
              <a:rPr kumimoji="0" lang="en-US" smtClean="0"/>
              <a:t>‹#›</a:t>
            </a:fld>
            <a:endParaRPr kumimoji="0" lang="en-US" dirty="0">
              <a:solidFill>
                <a:srgbClr val="FFFFFF"/>
              </a:solidFil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40" y="342900"/>
            <a:ext cx="2949575" cy="120015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741365"/>
            <a:ext cx="4629150" cy="36544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40" y="1543051"/>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1D778-B565-4D7E-94D7-64010A445B68}" type="datetimeFigureOut">
              <a:rPr lang="en-US" smtClean="0"/>
              <a:t>12/26/2024</a:t>
            </a:fld>
            <a:endParaRPr lang="en-US"/>
          </a:p>
        </p:txBody>
      </p:sp>
      <p:sp>
        <p:nvSpPr>
          <p:cNvPr id="6" name="Footer Placeholder 5"/>
          <p:cNvSpPr>
            <a:spLocks noGrp="1"/>
          </p:cNvSpPr>
          <p:nvPr>
            <p:ph type="ftr" sz="quarter" idx="11"/>
          </p:nvPr>
        </p:nvSpPr>
        <p:spPr/>
        <p:txBody>
          <a:bodyPr/>
          <a:lstStyle/>
          <a:p>
            <a:endParaRPr kumimoji="0" lang="en-US" dirty="0"/>
          </a:p>
        </p:txBody>
      </p:sp>
      <p:sp>
        <p:nvSpPr>
          <p:cNvPr id="7" name="Slide Number Placeholder 6"/>
          <p:cNvSpPr>
            <a:spLocks noGrp="1"/>
          </p:cNvSpPr>
          <p:nvPr>
            <p:ph type="sldNum" sz="quarter" idx="12"/>
          </p:nvPr>
        </p:nvSpPr>
        <p:spPr/>
        <p:txBody>
          <a:bodyPr/>
          <a:lstStyle>
            <a:lvl1pPr algn="r">
              <a:defRPr/>
            </a:lvl1pPr>
          </a:lstStyle>
          <a:p>
            <a:fld id="{2C6B1FF6-39B9-40F5-8B67-33C6354A3D4F}" type="slidenum">
              <a:rPr kumimoji="0" lang="en-US" smtClean="0"/>
              <a:t>‹#›</a:t>
            </a:fld>
            <a:endParaRPr kumimoji="0" lang="en-US" dirty="0">
              <a:solidFill>
                <a:schemeClr val="accent3">
                  <a:shade val="75000"/>
                </a:schemeClr>
              </a:solidFil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40" y="342900"/>
            <a:ext cx="2949575" cy="120015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741365"/>
            <a:ext cx="4629150" cy="36544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30240" y="1543051"/>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1D778-B565-4D7E-94D7-64010A445B68}" type="datetimeFigureOut">
              <a:rPr lang="en-US" smtClean="0"/>
              <a:t>12/26/2024</a:t>
            </a:fld>
            <a:endParaRPr lang="en-US" dirty="0"/>
          </a:p>
        </p:txBody>
      </p:sp>
      <p:sp>
        <p:nvSpPr>
          <p:cNvPr id="6" name="Footer Placeholder 5"/>
          <p:cNvSpPr>
            <a:spLocks noGrp="1"/>
          </p:cNvSpPr>
          <p:nvPr>
            <p:ph type="ftr" sz="quarter" idx="11"/>
          </p:nvPr>
        </p:nvSpPr>
        <p:spPr/>
        <p:txBody>
          <a:bodyPr/>
          <a:lstStyle/>
          <a:p>
            <a:endParaRPr kumimoji="0" lang="en-US" dirty="0"/>
          </a:p>
        </p:txBody>
      </p:sp>
      <p:sp>
        <p:nvSpPr>
          <p:cNvPr id="7" name="Slide Number Placeholder 6"/>
          <p:cNvSpPr>
            <a:spLocks noGrp="1"/>
          </p:cNvSpPr>
          <p:nvPr>
            <p:ph type="sldNum" sz="quarter" idx="12"/>
          </p:nvPr>
        </p:nvSpPr>
        <p:spPr/>
        <p:txBody>
          <a:bodyPr/>
          <a:lstStyle>
            <a:lvl1pPr algn="r">
              <a:defRPr/>
            </a:lvl1pPr>
          </a:lstStyle>
          <a:p>
            <a:fld id="{2C6B1FF6-39B9-40F5-8B67-33C6354A3D4F}" type="slidenum">
              <a:rPr kumimoji="0" lang="en-US" smtClean="0"/>
              <a:t>‹#›</a:t>
            </a:fld>
            <a:endParaRPr kumimoji="0" lang="en-US" dirty="0"/>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28650" y="1432561"/>
            <a:ext cx="7886700" cy="329228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21D778-B565-4D7E-94D7-64010A445B68}" type="datetimeFigureOut">
              <a:rPr lang="en-US" smtClean="0"/>
              <a:t>12/26/2024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lvl1pPr algn="r">
              <a:defRPr/>
            </a:lvl1pPr>
          </a:lstStyle>
          <a:p>
            <a:fld id="{2C6B1FF6-39B9-40F5-8B67-33C6354A3D4F}" type="slidenum">
              <a:rPr kumimoji="0" lang="en-US" smtClean="0"/>
              <a:t>‹#›</a:t>
            </a:fld>
            <a:endParaRPr kumimoji="0" 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4640"/>
            <a:ext cx="1971675" cy="43576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2" y="274640"/>
            <a:ext cx="5762625" cy="435768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21D778-B565-4D7E-94D7-64010A445B68}" type="datetimeFigureOut">
              <a:rPr lang="en-US" smtClean="0"/>
              <a:t>12/26/2024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lvl1pPr algn="r">
              <a:defRPr/>
            </a:lvl1pPr>
          </a:lstStyle>
          <a:p>
            <a:fld id="{2C6B1FF6-39B9-40F5-8B67-33C6354A3D4F}" type="slidenum">
              <a:rPr kumimoji="0" lang="en-US" smtClean="0"/>
              <a:t>‹#›</a:t>
            </a:fld>
            <a:endParaRPr kumimoji="0" lang="en-US" dirty="0"/>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1"/>
        <p:cNvGrpSpPr/>
        <p:nvPr/>
      </p:nvGrpSpPr>
      <p:grpSpPr>
        <a:xfrm>
          <a:off x="0" y="0"/>
          <a:ext cx="0" cy="0"/>
          <a:chOff x="0" y="0"/>
          <a:chExt cx="0" cy="0"/>
        </a:xfrm>
      </p:grpSpPr>
      <p:sp>
        <p:nvSpPr>
          <p:cNvPr id="23" name="Google Shape;23;p4"/>
          <p:cNvSpPr txBox="1">
            <a:spLocks noGrp="1"/>
          </p:cNvSpPr>
          <p:nvPr>
            <p:ph type="title"/>
          </p:nvPr>
        </p:nvSpPr>
        <p:spPr>
          <a:xfrm>
            <a:off x="715100" y="535000"/>
            <a:ext cx="7708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p>
        </p:txBody>
      </p:sp>
      <p:sp>
        <p:nvSpPr>
          <p:cNvPr id="24" name="Google Shape;24;p4"/>
          <p:cNvSpPr txBox="1">
            <a:spLocks noGrp="1"/>
          </p:cNvSpPr>
          <p:nvPr>
            <p:ph type="body" idx="1"/>
          </p:nvPr>
        </p:nvSpPr>
        <p:spPr>
          <a:xfrm>
            <a:off x="720000" y="1430950"/>
            <a:ext cx="7704000" cy="3177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1pPr>
            <a:lvl2pPr marL="914400" lvl="1" indent="-304800" rtl="0">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2pPr>
            <a:lvl3pPr marL="1371600" lvl="2"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3pPr>
            <a:lvl4pPr marL="1828800" lvl="3"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4pPr>
            <a:lvl5pPr marL="2286000" lvl="4"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5pPr>
            <a:lvl6pPr marL="2743200" lvl="5"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6pPr>
            <a:lvl7pPr marL="3200400" lvl="6"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7pPr>
            <a:lvl8pPr marL="3657600" lvl="7"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8pPr>
            <a:lvl9pPr marL="4114800" lvl="8"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9pPr>
          </a:lstStyle>
          <a:p>
            <a:pPr lvl="0"/>
            <a:r>
              <a:rPr lang="en-US"/>
              <a:t>Click to edit Master text styles</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signed by PresentationGo">
    <p:spTree>
      <p:nvGrpSpPr>
        <p:cNvPr id="1" name=""/>
        <p:cNvGrpSpPr/>
        <p:nvPr/>
      </p:nvGrpSpPr>
      <p:grpSpPr>
        <a:xfrm>
          <a:off x="0" y="0"/>
          <a:ext cx="0" cy="0"/>
          <a:chOff x="0" y="0"/>
          <a:chExt cx="0" cy="0"/>
        </a:xfrm>
      </p:grpSpPr>
      <p:sp>
        <p:nvSpPr>
          <p:cNvPr id="5" name="Rectangle 4"/>
          <p:cNvSpPr/>
          <p:nvPr userDrawn="1"/>
        </p:nvSpPr>
        <p:spPr>
          <a:xfrm>
            <a:off x="0" y="2364718"/>
            <a:ext cx="9144000" cy="414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dirty="0">
                <a:ln>
                  <a:noFill/>
                </a:ln>
                <a:solidFill>
                  <a:schemeClr val="bg1">
                    <a:lumMod val="50000"/>
                  </a:schemeClr>
                </a:solidFill>
                <a:effectLst/>
                <a:uLnTx/>
                <a:uFillTx/>
                <a:latin typeface="+mn-lt"/>
                <a:ea typeface="+mn-ea"/>
                <a:cs typeface="+mn-cs"/>
              </a:rPr>
              <a:t>www</a:t>
            </a:r>
            <a:r>
              <a:rPr kumimoji="0" lang="en-US" sz="2000" b="0" i="0" u="none" strike="noStrike" kern="1200" cap="none" spc="0" normalizeH="0" baseline="0" noProof="0">
                <a:ln>
                  <a:noFill/>
                </a:ln>
                <a:solidFill>
                  <a:schemeClr val="bg1">
                    <a:lumMod val="50000"/>
                  </a:schemeClr>
                </a:solidFill>
                <a:effectLst/>
                <a:uLnTx/>
                <a:uFillTx/>
                <a:latin typeface="+mn-lt"/>
                <a:ea typeface="+mn-ea"/>
                <a:cs typeface="+mn-cs"/>
              </a:rPr>
              <a:t>.</a:t>
            </a:r>
            <a:r>
              <a:rPr kumimoji="0" lang="en-US" sz="2800" b="0" i="0" u="none" strike="noStrike" kern="1200" cap="none" spc="0" normalizeH="0" baseline="0" noProof="0">
                <a:ln>
                  <a:noFill/>
                </a:ln>
                <a:solidFill>
                  <a:srgbClr val="A5CD00"/>
                </a:solidFill>
                <a:effectLst/>
                <a:uLnTx/>
                <a:uFillTx/>
                <a:latin typeface="+mn-lt"/>
                <a:ea typeface="+mn-ea"/>
                <a:cs typeface="+mn-cs"/>
              </a:rPr>
              <a:t>PresentationGO</a:t>
            </a:r>
            <a:r>
              <a:rPr kumimoji="0" lang="en-US" sz="2000" b="0" i="0" u="none" strike="noStrike" kern="1200" cap="none" spc="0" normalizeH="0" baseline="0" noProof="0">
                <a:ln>
                  <a:noFill/>
                </a:ln>
                <a:solidFill>
                  <a:schemeClr val="bg1">
                    <a:lumMod val="50000"/>
                  </a:schemeClr>
                </a:solidFill>
                <a:effectLst/>
                <a:uLnTx/>
                <a:uFillTx/>
                <a:latin typeface="+mn-lt"/>
                <a:ea typeface="+mn-ea"/>
                <a:cs typeface="+mn-cs"/>
              </a:rPr>
              <a:t>.</a:t>
            </a:r>
            <a:r>
              <a:rPr kumimoji="0" lang="en-US" sz="2000" b="0" i="0" u="none" strike="noStrike" kern="1200" cap="none" spc="0" normalizeH="0" baseline="0" noProof="0" dirty="0">
                <a:ln>
                  <a:noFill/>
                </a:ln>
                <a:solidFill>
                  <a:schemeClr val="bg1">
                    <a:lumMod val="50000"/>
                  </a:schemeClr>
                </a:solidFill>
                <a:effectLst/>
                <a:uLnTx/>
                <a:uFillTx/>
                <a:latin typeface="+mn-lt"/>
                <a:ea typeface="+mn-ea"/>
                <a:cs typeface="+mn-cs"/>
              </a:rPr>
              <a:t>com</a:t>
            </a:r>
            <a:endParaRPr kumimoji="0" lang="en-US" sz="2800" b="0"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
        <p:nvSpPr>
          <p:cNvPr id="6" name="Rectangle 5">
            <a:hlinkClick r:id="rId2"/>
          </p:cNvPr>
          <p:cNvSpPr/>
          <p:nvPr userDrawn="1"/>
        </p:nvSpPr>
        <p:spPr>
          <a:xfrm>
            <a:off x="2048935" y="2303794"/>
            <a:ext cx="5046133" cy="5359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userDrawn="1"/>
        </p:nvSpPr>
        <p:spPr>
          <a:xfrm>
            <a:off x="2747216" y="4591049"/>
            <a:ext cx="3649589" cy="369332"/>
          </a:xfrm>
          <a:prstGeom prst="rect">
            <a:avLst/>
          </a:prstGeom>
          <a:noFill/>
        </p:spPr>
        <p:txBody>
          <a:bodyPr wrap="none" rtlCol="0" anchor="ctr">
            <a:spAutoFit/>
          </a:bodyPr>
          <a:lstStyle/>
          <a:p>
            <a:pPr algn="ctr"/>
            <a:r>
              <a:rPr lang="en-US" dirty="0">
                <a:solidFill>
                  <a:srgbClr val="A5CD00"/>
                </a:solidFill>
              </a:rPr>
              <a:t>T</a:t>
            </a:r>
            <a:r>
              <a:rPr lang="en-US" baseline="0" dirty="0">
                <a:solidFill>
                  <a:srgbClr val="A5CD00"/>
                </a:solidFill>
              </a:rPr>
              <a:t>he </a:t>
            </a:r>
            <a:r>
              <a:rPr lang="en-US" baseline="0">
                <a:solidFill>
                  <a:srgbClr val="A5CD00"/>
                </a:solidFill>
              </a:rPr>
              <a:t>free PowerPoint template </a:t>
            </a:r>
            <a:r>
              <a:rPr lang="en-US" baseline="0" dirty="0">
                <a:solidFill>
                  <a:srgbClr val="A5CD00"/>
                </a:solidFill>
              </a:rPr>
              <a:t>library</a:t>
            </a:r>
            <a:endParaRPr lang="en-US" dirty="0">
              <a:solidFill>
                <a:srgbClr val="A5CD00"/>
              </a:solidFill>
            </a:endParaRPr>
          </a:p>
        </p:txBody>
      </p:sp>
      <p:sp>
        <p:nvSpPr>
          <p:cNvPr id="8" name="TextBox 7"/>
          <p:cNvSpPr txBox="1"/>
          <p:nvPr userDrawn="1"/>
        </p:nvSpPr>
        <p:spPr>
          <a:xfrm>
            <a:off x="3459936" y="1974850"/>
            <a:ext cx="2224134" cy="369332"/>
          </a:xfrm>
          <a:prstGeom prst="rect">
            <a:avLst/>
          </a:prstGeom>
          <a:noFill/>
        </p:spPr>
        <p:txBody>
          <a:bodyPr wrap="none" rtlCol="0" anchor="ctr">
            <a:spAutoFit/>
          </a:bodyPr>
          <a:lstStyle/>
          <a:p>
            <a:pPr algn="ctr"/>
            <a:r>
              <a:rPr lang="en-US">
                <a:solidFill>
                  <a:schemeClr val="bg1"/>
                </a:solidFill>
                <a:effectLst/>
              </a:rPr>
              <a:t>Designed</a:t>
            </a:r>
            <a:r>
              <a:rPr lang="en-US" baseline="0">
                <a:solidFill>
                  <a:schemeClr val="bg1"/>
                </a:solidFill>
                <a:effectLst/>
              </a:rPr>
              <a:t> with         by</a:t>
            </a:r>
            <a:endParaRPr lang="en-US" dirty="0">
              <a:solidFill>
                <a:schemeClr val="bg1"/>
              </a:solidFill>
              <a:effectLst/>
            </a:endParaRPr>
          </a:p>
        </p:txBody>
      </p:sp>
      <p:sp>
        <p:nvSpPr>
          <p:cNvPr id="9" name="Freeform 290"/>
          <p:cNvSpPr/>
          <p:nvPr userDrawn="1"/>
        </p:nvSpPr>
        <p:spPr>
          <a:xfrm>
            <a:off x="4977441" y="2029355"/>
            <a:ext cx="261456" cy="167993"/>
          </a:xfrm>
          <a:custGeom>
            <a:avLst/>
            <a:gdLst/>
            <a:ahLst/>
            <a:cxnLst/>
            <a:rect l="l" t="t" r="r" b="b"/>
            <a:pathLst>
              <a:path w="504825" h="432707">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rgbClr val="D9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28700"/>
            <a:ext cx="7848600" cy="1445419"/>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2628900"/>
            <a:ext cx="6400800" cy="131445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1D778-B565-4D7E-94D7-64010A445B68}" type="datetimeFigureOut">
              <a:rPr lang="en-US" smtClean="0"/>
              <a:t>12/26/2024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81A9E46F-7BA3-46CF-8DB8-B01995389C81}" type="slidenum">
              <a:rPr lang="en-US" smtClean="0"/>
              <a:t>‹#›</a:t>
            </a:fld>
            <a:endParaRPr lang="en-US" dirty="0"/>
          </a:p>
        </p:txBody>
      </p:sp>
      <p:cxnSp>
        <p:nvCxnSpPr>
          <p:cNvPr id="8" name="Straight Connector 7"/>
          <p:cNvCxnSpPr/>
          <p:nvPr/>
        </p:nvCxnSpPr>
        <p:spPr>
          <a:xfrm>
            <a:off x="685800" y="2548890"/>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2pPr>
              <a:buClr>
                <a:schemeClr val="accent1"/>
              </a:buClr>
              <a:defRPr/>
            </a:lvl2pPr>
            <a:lvl4pPr>
              <a:buClr>
                <a:schemeClr val="accent1"/>
              </a:buCl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1D778-B565-4D7E-94D7-64010A445B68}" type="datetimeFigureOut">
              <a:rPr lang="en-US" smtClean="0"/>
              <a:t>12/26/2024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2C6B1FF6-39B9-40F5-8B67-33C6354A3D4F}" type="slidenum">
              <a:rPr kumimoji="0" lang="en-US" smtClean="0"/>
              <a:t>‹#›</a:t>
            </a:fld>
            <a:endParaRPr kumimoji="0"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5"/>
        <p:cNvGrpSpPr/>
        <p:nvPr/>
      </p:nvGrpSpPr>
      <p:grpSpPr>
        <a:xfrm>
          <a:off x="0" y="0"/>
          <a:ext cx="0" cy="0"/>
          <a:chOff x="0" y="0"/>
          <a:chExt cx="0" cy="0"/>
        </a:xfrm>
      </p:grpSpPr>
      <p:pic>
        <p:nvPicPr>
          <p:cNvPr id="56" name="Google Shape;56;p9"/>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57" name="Google Shape;57;p9"/>
          <p:cNvPicPr preferRelativeResize="0"/>
          <p:nvPr/>
        </p:nvPicPr>
        <p:blipFill>
          <a:blip r:embed="rId3" cstate="print">
            <a:alphaModFix amt="30000"/>
          </a:blip>
          <a:stretch>
            <a:fillRect/>
          </a:stretch>
        </p:blipFill>
        <p:spPr>
          <a:xfrm>
            <a:off x="0" y="-947289"/>
            <a:ext cx="9144003" cy="6098978"/>
          </a:xfrm>
          <a:prstGeom prst="rect">
            <a:avLst/>
          </a:prstGeom>
          <a:noFill/>
          <a:ln>
            <a:noFill/>
          </a:ln>
        </p:spPr>
      </p:pic>
      <p:sp>
        <p:nvSpPr>
          <p:cNvPr id="58" name="Google Shape;58;p9"/>
          <p:cNvSpPr txBox="1">
            <a:spLocks noGrp="1"/>
          </p:cNvSpPr>
          <p:nvPr>
            <p:ph type="title"/>
          </p:nvPr>
        </p:nvSpPr>
        <p:spPr>
          <a:xfrm flipH="1">
            <a:off x="5176550" y="1294100"/>
            <a:ext cx="3252300" cy="121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p>
        </p:txBody>
      </p:sp>
      <p:sp>
        <p:nvSpPr>
          <p:cNvPr id="59" name="Google Shape;59;p9"/>
          <p:cNvSpPr txBox="1">
            <a:spLocks noGrp="1"/>
          </p:cNvSpPr>
          <p:nvPr>
            <p:ph type="subTitle" idx="1"/>
          </p:nvPr>
        </p:nvSpPr>
        <p:spPr>
          <a:xfrm flipH="1">
            <a:off x="5176550" y="2664600"/>
            <a:ext cx="3252300" cy="118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771650"/>
            <a:ext cx="7772400" cy="1650206"/>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3470149"/>
            <a:ext cx="7772400" cy="1125140"/>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1D778-B565-4D7E-94D7-64010A445B68}" type="datetimeFigureOut">
              <a:rPr lang="en-US" smtClean="0"/>
              <a:t>12/26/2024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2C6B1FF6-39B9-40F5-8B67-33C6354A3D4F}" type="slidenum">
              <a:rPr kumimoji="0" lang="en-US" smtClean="0"/>
              <a:t>‹#›</a:t>
            </a:fld>
            <a:endParaRPr kumimoji="0" lang="en-US" dirty="0">
              <a:solidFill>
                <a:schemeClr val="accent3">
                  <a:shade val="75000"/>
                </a:schemeClr>
              </a:solidFill>
            </a:endParaRPr>
          </a:p>
        </p:txBody>
      </p:sp>
      <p:cxnSp>
        <p:nvCxnSpPr>
          <p:cNvPr id="7" name="Straight Connector 6"/>
          <p:cNvCxnSpPr/>
          <p:nvPr/>
        </p:nvCxnSpPr>
        <p:spPr>
          <a:xfrm>
            <a:off x="731520" y="3449574"/>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1D778-B565-4D7E-94D7-64010A445B68}" type="datetimeFigureOut">
              <a:rPr lang="en-US" smtClean="0"/>
              <a:t>12/26/2024</a:t>
            </a:fld>
            <a:endParaRPr lang="en-US"/>
          </a:p>
        </p:txBody>
      </p:sp>
      <p:sp>
        <p:nvSpPr>
          <p:cNvPr id="6" name="Footer Placeholder 5"/>
          <p:cNvSpPr>
            <a:spLocks noGrp="1"/>
          </p:cNvSpPr>
          <p:nvPr>
            <p:ph type="ftr" sz="quarter" idx="11"/>
          </p:nvPr>
        </p:nvSpPr>
        <p:spPr/>
        <p:txBody>
          <a:bodyPr/>
          <a:lstStyle/>
          <a:p>
            <a:endParaRPr kumimoji="0" lang="en-US" dirty="0"/>
          </a:p>
        </p:txBody>
      </p:sp>
      <p:sp>
        <p:nvSpPr>
          <p:cNvPr id="7" name="Slide Number Placeholder 6"/>
          <p:cNvSpPr>
            <a:spLocks noGrp="1"/>
          </p:cNvSpPr>
          <p:nvPr>
            <p:ph type="sldNum" sz="quarter" idx="12"/>
          </p:nvPr>
        </p:nvSpPr>
        <p:spPr/>
        <p:txBody>
          <a:bodyPr/>
          <a:lstStyle/>
          <a:p>
            <a:fld id="{2C6B1FF6-39B9-40F5-8B67-33C6354A3D4F}" type="slidenum">
              <a:rPr kumimoji="0" lang="en-US" smtClean="0"/>
              <a:t>‹#›</a:t>
            </a:fld>
            <a:endParaRPr kumimoji="0" 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1D778-B565-4D7E-94D7-64010A445B68}" type="datetimeFigureOut">
              <a:rPr lang="en-US" smtClean="0"/>
              <a:t>12/26/2024</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pPr algn="ctr" eaLnBrk="1" latinLnBrk="0" hangingPunct="1"/>
            <a:fld id="{2C6B1FF6-39B9-40F5-8B67-33C6354A3D4F}" type="slidenum">
              <a:rPr kumimoji="0" lang="en-US" smtClean="0"/>
              <a:t>‹#›</a:t>
            </a:fld>
            <a:endParaRPr kumimoji="0" lang="en-US" dirty="0"/>
          </a:p>
        </p:txBody>
      </p:sp>
      <p:cxnSp>
        <p:nvCxnSpPr>
          <p:cNvPr id="11" name="Straight Connector 10"/>
          <p:cNvCxnSpPr/>
          <p:nvPr/>
        </p:nvCxnSpPr>
        <p:spPr>
          <a:xfrm rot="5400000">
            <a:off x="2806462" y="3034268"/>
            <a:ext cx="353187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D21D778-B565-4D7E-94D7-64010A445B68}" type="datetimeFigureOut">
              <a:rPr lang="en-US" smtClean="0"/>
              <a:t>12/26/2024</a:t>
            </a:fld>
            <a:endParaRPr lang="en-US"/>
          </a:p>
        </p:txBody>
      </p:sp>
      <p:sp>
        <p:nvSpPr>
          <p:cNvPr id="4" name="Footer Placeholder 3"/>
          <p:cNvSpPr>
            <a:spLocks noGrp="1"/>
          </p:cNvSpPr>
          <p:nvPr>
            <p:ph type="ftr" sz="quarter" idx="11"/>
          </p:nvPr>
        </p:nvSpPr>
        <p:spPr/>
        <p:txBody>
          <a:bodyPr/>
          <a:lstStyle/>
          <a:p>
            <a:endParaRPr kumimoji="0" lang="en-US" dirty="0"/>
          </a:p>
        </p:txBody>
      </p:sp>
      <p:sp>
        <p:nvSpPr>
          <p:cNvPr id="5" name="Slide Number Placeholder 4"/>
          <p:cNvSpPr>
            <a:spLocks noGrp="1"/>
          </p:cNvSpPr>
          <p:nvPr>
            <p:ph type="sldNum" sz="quarter" idx="12"/>
          </p:nvPr>
        </p:nvSpPr>
        <p:spPr/>
        <p:txBody>
          <a:bodyPr/>
          <a:lstStyle/>
          <a:p>
            <a:fld id="{2C6B1FF6-39B9-40F5-8B67-33C6354A3D4F}" type="slidenum">
              <a:rPr kumimoji="0" lang="en-US" smtClean="0"/>
              <a:t>‹#›</a:t>
            </a:fld>
            <a:endParaRPr kumimoji="0" lang="en-US" dirty="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1D778-B565-4D7E-94D7-64010A445B68}" type="datetimeFigureOut">
              <a:rPr lang="en-US" smtClean="0"/>
              <a:t>12/26/2024</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2C6B1FF6-39B9-40F5-8B67-33C6354A3D4F}" type="slidenum">
              <a:rPr kumimoji="0" lang="en-US" smtClean="0"/>
              <a:t>‹#›</a:t>
            </a:fld>
            <a:endParaRPr kumimoji="0" lang="en-US" dirty="0">
              <a:solidFill>
                <a:srgbClr val="FFFFFF"/>
              </a:solidFil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060"/>
            <a:ext cx="2139696" cy="946404"/>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594060"/>
            <a:ext cx="5715000" cy="41833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1597915"/>
            <a:ext cx="2139696" cy="31827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1D778-B565-4D7E-94D7-64010A445B68}" type="datetimeFigureOut">
              <a:rPr lang="en-US" smtClean="0"/>
              <a:t>12/26/2024</a:t>
            </a:fld>
            <a:endParaRPr lang="en-US"/>
          </a:p>
        </p:txBody>
      </p:sp>
      <p:sp>
        <p:nvSpPr>
          <p:cNvPr id="6" name="Footer Placeholder 5"/>
          <p:cNvSpPr>
            <a:spLocks noGrp="1"/>
          </p:cNvSpPr>
          <p:nvPr>
            <p:ph type="ftr" sz="quarter" idx="11"/>
          </p:nvPr>
        </p:nvSpPr>
        <p:spPr/>
        <p:txBody>
          <a:bodyPr/>
          <a:lstStyle/>
          <a:p>
            <a:endParaRPr kumimoji="0" lang="en-US" dirty="0"/>
          </a:p>
        </p:txBody>
      </p:sp>
      <p:sp>
        <p:nvSpPr>
          <p:cNvPr id="7" name="Slide Number Placeholder 6"/>
          <p:cNvSpPr>
            <a:spLocks noGrp="1"/>
          </p:cNvSpPr>
          <p:nvPr>
            <p:ph type="sldNum" sz="quarter" idx="12"/>
          </p:nvPr>
        </p:nvSpPr>
        <p:spPr/>
        <p:txBody>
          <a:bodyPr/>
          <a:lstStyle/>
          <a:p>
            <a:fld id="{2C6B1FF6-39B9-40F5-8B67-33C6354A3D4F}" type="slidenum">
              <a:rPr kumimoji="0" lang="en-US" smtClean="0"/>
              <a:t>‹#›</a:t>
            </a:fld>
            <a:endParaRPr kumimoji="0" lang="en-US" dirty="0">
              <a:solidFill>
                <a:schemeClr val="accent3">
                  <a:shade val="75000"/>
                </a:schemeClr>
              </a:solidFill>
            </a:endParaRPr>
          </a:p>
        </p:txBody>
      </p:sp>
      <p:cxnSp>
        <p:nvCxnSpPr>
          <p:cNvPr id="9" name="Straight Connector 8"/>
          <p:cNvCxnSpPr/>
          <p:nvPr/>
        </p:nvCxnSpPr>
        <p:spPr>
          <a:xfrm rot="5400000">
            <a:off x="684114" y="2684956"/>
            <a:ext cx="418338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360"/>
            <a:ext cx="2142680" cy="94869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628651"/>
            <a:ext cx="5904390" cy="4125342"/>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1600200"/>
            <a:ext cx="2139696" cy="31821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1D778-B565-4D7E-94D7-64010A445B68}" type="datetimeFigureOut">
              <a:rPr lang="en-US" smtClean="0"/>
              <a:t>12/26/2024</a:t>
            </a:fld>
            <a:endParaRPr lang="en-US" dirty="0"/>
          </a:p>
        </p:txBody>
      </p:sp>
      <p:sp>
        <p:nvSpPr>
          <p:cNvPr id="6" name="Footer Placeholder 5"/>
          <p:cNvSpPr>
            <a:spLocks noGrp="1"/>
          </p:cNvSpPr>
          <p:nvPr>
            <p:ph type="ftr" sz="quarter" idx="11"/>
          </p:nvPr>
        </p:nvSpPr>
        <p:spPr/>
        <p:txBody>
          <a:bodyPr/>
          <a:lstStyle/>
          <a:p>
            <a:endParaRPr kumimoji="0" lang="en-US" dirty="0"/>
          </a:p>
        </p:txBody>
      </p:sp>
      <p:sp>
        <p:nvSpPr>
          <p:cNvPr id="7" name="Slide Number Placeholder 6"/>
          <p:cNvSpPr>
            <a:spLocks noGrp="1"/>
          </p:cNvSpPr>
          <p:nvPr>
            <p:ph type="sldNum" sz="quarter" idx="12"/>
          </p:nvPr>
        </p:nvSpPr>
        <p:spPr/>
        <p:txBody>
          <a:bodyPr/>
          <a:lstStyle/>
          <a:p>
            <a:fld id="{2C6B1FF6-39B9-40F5-8B67-33C6354A3D4F}" type="slidenum">
              <a:rPr kumimoji="0" lang="en-US" smtClean="0"/>
              <a:t>‹#›</a:t>
            </a:fld>
            <a:endParaRPr kumimoji="0" lang="en-US" dirty="0"/>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21D778-B565-4D7E-94D7-64010A445B68}" type="datetimeFigureOut">
              <a:rPr lang="en-US" smtClean="0"/>
              <a:t>12/26/2024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2C6B1FF6-39B9-40F5-8B67-33C6354A3D4F}" type="slidenum">
              <a:rPr kumimoji="0" lang="en-US" smtClean="0"/>
              <a:t>‹#›</a:t>
            </a:fld>
            <a:endParaRPr kumimoji="0" 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440055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457200"/>
            <a:ext cx="6019800" cy="44005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1D778-B565-4D7E-94D7-64010A445B68}" type="datetimeFigureOut">
              <a:rPr lang="en-US" smtClean="0"/>
              <a:t>12/26/2024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2C6B1FF6-39B9-40F5-8B67-33C6354A3D4F}" type="slidenum">
              <a:rPr kumimoji="0" lang="en-US" smtClean="0"/>
              <a:t>‹#›</a:t>
            </a:fld>
            <a:endParaRPr kumimoji="0" lang="en-US" dirty="0"/>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1"/>
        <p:cNvGrpSpPr/>
        <p:nvPr/>
      </p:nvGrpSpPr>
      <p:grpSpPr>
        <a:xfrm>
          <a:off x="0" y="0"/>
          <a:ext cx="0" cy="0"/>
          <a:chOff x="0" y="0"/>
          <a:chExt cx="0" cy="0"/>
        </a:xfrm>
      </p:grpSpPr>
      <p:sp>
        <p:nvSpPr>
          <p:cNvPr id="23" name="Google Shape;23;p4"/>
          <p:cNvSpPr txBox="1">
            <a:spLocks noGrp="1"/>
          </p:cNvSpPr>
          <p:nvPr>
            <p:ph type="title"/>
          </p:nvPr>
        </p:nvSpPr>
        <p:spPr>
          <a:xfrm>
            <a:off x="715100" y="535000"/>
            <a:ext cx="7708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p>
        </p:txBody>
      </p:sp>
      <p:sp>
        <p:nvSpPr>
          <p:cNvPr id="24" name="Google Shape;24;p4"/>
          <p:cNvSpPr txBox="1">
            <a:spLocks noGrp="1"/>
          </p:cNvSpPr>
          <p:nvPr>
            <p:ph type="body" idx="1"/>
          </p:nvPr>
        </p:nvSpPr>
        <p:spPr>
          <a:xfrm>
            <a:off x="720000" y="1430950"/>
            <a:ext cx="7704000" cy="3177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1pPr>
            <a:lvl2pPr marL="914400" lvl="1" indent="-304800" rtl="0">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2pPr>
            <a:lvl3pPr marL="1371600" lvl="2"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3pPr>
            <a:lvl4pPr marL="1828800" lvl="3"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4pPr>
            <a:lvl5pPr marL="2286000" lvl="4"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5pPr>
            <a:lvl6pPr marL="2743200" lvl="5"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6pPr>
            <a:lvl7pPr marL="3200400" lvl="6"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7pPr>
            <a:lvl8pPr marL="3657600" lvl="7"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8pPr>
            <a:lvl9pPr marL="4114800" lvl="8"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0"/>
        <p:cNvGrpSpPr/>
        <p:nvPr/>
      </p:nvGrpSpPr>
      <p:grpSpPr>
        <a:xfrm>
          <a:off x="0" y="0"/>
          <a:ext cx="0" cy="0"/>
          <a:chOff x="0" y="0"/>
          <a:chExt cx="0" cy="0"/>
        </a:xfrm>
      </p:grpSpPr>
      <p:sp>
        <p:nvSpPr>
          <p:cNvPr id="61" name="Google Shape;61;p10"/>
          <p:cNvSpPr/>
          <p:nvPr/>
        </p:nvSpPr>
        <p:spPr>
          <a:xfrm>
            <a:off x="0" y="0"/>
            <a:ext cx="9144000" cy="5143500"/>
          </a:xfrm>
          <a:prstGeom prst="rect">
            <a:avLst/>
          </a:prstGeom>
          <a:solidFill>
            <a:schemeClr val="accent1">
              <a:alpha val="307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0"/>
          <p:cNvSpPr txBox="1">
            <a:spLocks noGrp="1"/>
          </p:cNvSpPr>
          <p:nvPr>
            <p:ph type="title"/>
          </p:nvPr>
        </p:nvSpPr>
        <p:spPr>
          <a:xfrm>
            <a:off x="720000" y="3883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700">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63.xml"/><Relationship Id="rId1" Type="http://schemas.openxmlformats.org/officeDocument/2006/relationships/slideLayout" Target="../slideLayouts/slideLayout6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theme" Target="../theme/theme4.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image" Target="../media/image37.png"/><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hyperlink" Target="http://www.presentationgo.com/" TargetMode="Externa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7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theme" Target="../theme/theme6.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050" y="535000"/>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Font typeface="Josefin Sans"/>
              <a:buNone/>
              <a:defRPr sz="2500">
                <a:solidFill>
                  <a:schemeClr val="dk1"/>
                </a:solidFill>
                <a:latin typeface="Josefin Sans"/>
                <a:ea typeface="Josefin Sans"/>
                <a:cs typeface="Josefin Sans"/>
                <a:sym typeface="Josefin San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5100" y="1152475"/>
            <a:ext cx="7713900" cy="3456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1pPr>
            <a:lvl2pPr marL="914400" lvl="1" indent="-3175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2pPr>
            <a:lvl3pPr marL="1371600" lvl="2" indent="-3175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3pPr>
            <a:lvl4pPr marL="1828800" lvl="3" indent="-3175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4pPr>
            <a:lvl5pPr marL="2286000" lvl="4" indent="-3175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5pPr>
            <a:lvl6pPr marL="2743200" lvl="5" indent="-3175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6pPr>
            <a:lvl7pPr marL="3200400" lvl="6" indent="-3175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7pPr>
            <a:lvl8pPr marL="3657600" lvl="7" indent="-3175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8pPr>
            <a:lvl9pPr marL="4114800" lvl="8" indent="-3175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519"/>
        <p:cNvGrpSpPr/>
        <p:nvPr/>
      </p:nvGrpSpPr>
      <p:grpSpPr>
        <a:xfrm>
          <a:off x="0" y="0"/>
          <a:ext cx="0" cy="0"/>
          <a:chOff x="0" y="0"/>
          <a:chExt cx="0" cy="0"/>
        </a:xfrm>
      </p:grpSpPr>
      <p:sp>
        <p:nvSpPr>
          <p:cNvPr id="520" name="Google Shape;520;p6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521" name="Google Shape;521;p6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11" r:id="rId1"/>
    <p:sldLayoutId id="2147483712"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525"/>
        <p:cNvGrpSpPr/>
        <p:nvPr/>
      </p:nvGrpSpPr>
      <p:grpSpPr>
        <a:xfrm>
          <a:off x="0" y="0"/>
          <a:ext cx="0" cy="0"/>
          <a:chOff x="0" y="0"/>
          <a:chExt cx="0" cy="0"/>
        </a:xfrm>
      </p:grpSpPr>
      <p:sp>
        <p:nvSpPr>
          <p:cNvPr id="526" name="Google Shape;526;p6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527" name="Google Shape;527;p6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14" r:id="rId1"/>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F3F1FC"/>
            </a:gs>
            <a:gs pos="74000">
              <a:srgbClr val="BFCBD9"/>
            </a:gs>
            <a:gs pos="83000">
              <a:srgbClr val="BFCBD9"/>
            </a:gs>
            <a:gs pos="100000">
              <a:srgbClr val="BFCBD9"/>
            </a:gs>
          </a:gsLst>
          <a:lin ang="2700000" scaled="1"/>
          <a:tileRect/>
        </a:gradFill>
        <a:effectLst/>
      </p:bgPr>
    </p:bg>
    <p:spTree>
      <p:nvGrpSpPr>
        <p:cNvPr id="1" name=""/>
        <p:cNvGrpSpPr/>
        <p:nvPr/>
      </p:nvGrpSpPr>
      <p:grpSpPr>
        <a:xfrm>
          <a:off x="0" y="0"/>
          <a:ext cx="0" cy="0"/>
          <a:chOff x="0" y="0"/>
          <a:chExt cx="0" cy="0"/>
        </a:xfrm>
      </p:grpSpPr>
      <p:sp>
        <p:nvSpPr>
          <p:cNvPr id="34" name="Rectangle 33"/>
          <p:cNvSpPr/>
          <p:nvPr/>
        </p:nvSpPr>
        <p:spPr>
          <a:xfrm>
            <a:off x="1371600" y="1171576"/>
            <a:ext cx="7143750" cy="3416300"/>
          </a:xfrm>
          <a:prstGeom prst="rect">
            <a:avLst/>
          </a:prstGeom>
          <a:effectLst>
            <a:outerShdw blurRad="711200" dist="393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350"/>
          </a:p>
        </p:txBody>
      </p:sp>
      <p:sp>
        <p:nvSpPr>
          <p:cNvPr id="23" name="Rectangle: Rounded Corners 22"/>
          <p:cNvSpPr/>
          <p:nvPr/>
        </p:nvSpPr>
        <p:spPr>
          <a:xfrm>
            <a:off x="356109" y="356108"/>
            <a:ext cx="8431785" cy="4431285"/>
          </a:xfrm>
          <a:prstGeom prst="roundRect">
            <a:avLst>
              <a:gd name="adj" fmla="val 1770"/>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350"/>
          </a:p>
        </p:txBody>
      </p:sp>
      <p:sp>
        <p:nvSpPr>
          <p:cNvPr id="30" name="Freeform: Shape 29"/>
          <p:cNvSpPr/>
          <p:nvPr/>
        </p:nvSpPr>
        <p:spPr>
          <a:xfrm>
            <a:off x="356109" y="354286"/>
            <a:ext cx="8431785" cy="1023223"/>
          </a:xfrm>
          <a:custGeom>
            <a:avLst/>
            <a:gdLst>
              <a:gd name="connsiteX0" fmla="*/ 104578 w 11242380"/>
              <a:gd name="connsiteY0" fmla="*/ 0 h 1364297"/>
              <a:gd name="connsiteX1" fmla="*/ 11137802 w 11242380"/>
              <a:gd name="connsiteY1" fmla="*/ 0 h 1364297"/>
              <a:gd name="connsiteX2" fmla="*/ 11242380 w 11242380"/>
              <a:gd name="connsiteY2" fmla="*/ 104578 h 1364297"/>
              <a:gd name="connsiteX3" fmla="*/ 11242380 w 11242380"/>
              <a:gd name="connsiteY3" fmla="*/ 1364297 h 1364297"/>
              <a:gd name="connsiteX4" fmla="*/ 0 w 11242380"/>
              <a:gd name="connsiteY4" fmla="*/ 1364297 h 1364297"/>
              <a:gd name="connsiteX5" fmla="*/ 0 w 11242380"/>
              <a:gd name="connsiteY5" fmla="*/ 104578 h 1364297"/>
              <a:gd name="connsiteX6" fmla="*/ 104578 w 11242380"/>
              <a:gd name="connsiteY6" fmla="*/ 0 h 1364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2380" h="1364297">
                <a:moveTo>
                  <a:pt x="104578" y="0"/>
                </a:moveTo>
                <a:lnTo>
                  <a:pt x="11137802" y="0"/>
                </a:lnTo>
                <a:cubicBezTo>
                  <a:pt x="11195559" y="0"/>
                  <a:pt x="11242380" y="46821"/>
                  <a:pt x="11242380" y="104578"/>
                </a:cubicBezTo>
                <a:lnTo>
                  <a:pt x="11242380" y="1364297"/>
                </a:lnTo>
                <a:lnTo>
                  <a:pt x="0" y="1364297"/>
                </a:lnTo>
                <a:lnTo>
                  <a:pt x="0" y="104578"/>
                </a:lnTo>
                <a:cubicBezTo>
                  <a:pt x="0" y="46821"/>
                  <a:pt x="46821" y="0"/>
                  <a:pt x="104578" y="0"/>
                </a:cubicBezTo>
                <a:close/>
              </a:path>
            </a:pathLst>
          </a:custGeom>
          <a:gradFill>
            <a:gsLst>
              <a:gs pos="0">
                <a:srgbClr val="33CAFF"/>
              </a:gs>
              <a:gs pos="74000">
                <a:srgbClr val="4C8BFD"/>
              </a:gs>
              <a:gs pos="83000">
                <a:srgbClr val="4C8BFD"/>
              </a:gs>
              <a:gs pos="100000">
                <a:srgbClr val="4C8BFD"/>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en-US" sz="1350"/>
          </a:p>
        </p:txBody>
      </p:sp>
      <p:sp>
        <p:nvSpPr>
          <p:cNvPr id="3" name="Text Placeholder 2"/>
          <p:cNvSpPr>
            <a:spLocks noGrp="1"/>
          </p:cNvSpPr>
          <p:nvPr>
            <p:ph type="body" idx="1"/>
          </p:nvPr>
        </p:nvSpPr>
        <p:spPr>
          <a:xfrm>
            <a:off x="628650" y="1533523"/>
            <a:ext cx="7886700" cy="32461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834955"/>
            <a:ext cx="2057400" cy="274637"/>
          </a:xfrm>
          <a:prstGeom prst="rect">
            <a:avLst/>
          </a:prstGeom>
        </p:spPr>
        <p:txBody>
          <a:bodyPr vert="horz" lIns="91440" tIns="45720" rIns="91440" bIns="45720" rtlCol="0" anchor="ctr"/>
          <a:lstStyle>
            <a:lvl1pPr>
              <a:defRPr lang="en-US" sz="1200" smtClean="0">
                <a:solidFill>
                  <a:srgbClr val="5D686E"/>
                </a:solidFill>
              </a:defRPr>
            </a:lvl1pPr>
          </a:lstStyle>
          <a:p>
            <a:r>
              <a:rPr lang="en-US"/>
              <a:t>Your Date Here</a:t>
            </a:r>
          </a:p>
        </p:txBody>
      </p:sp>
      <p:sp>
        <p:nvSpPr>
          <p:cNvPr id="5" name="Footer Placeholder 4"/>
          <p:cNvSpPr>
            <a:spLocks noGrp="1"/>
          </p:cNvSpPr>
          <p:nvPr>
            <p:ph type="ftr" sz="quarter" idx="3"/>
          </p:nvPr>
        </p:nvSpPr>
        <p:spPr>
          <a:xfrm>
            <a:off x="3028950" y="4834955"/>
            <a:ext cx="3086100" cy="274637"/>
          </a:xfrm>
          <a:prstGeom prst="rect">
            <a:avLst/>
          </a:prstGeom>
        </p:spPr>
        <p:txBody>
          <a:bodyPr vert="horz" lIns="91440" tIns="45720" rIns="91440" bIns="45720" rtlCol="0" anchor="ctr"/>
          <a:lstStyle>
            <a:lvl1pPr algn="ctr">
              <a:defRPr lang="en-US" sz="1200" smtClean="0">
                <a:solidFill>
                  <a:srgbClr val="5D686E"/>
                </a:solidFill>
              </a:defRPr>
            </a:lvl1pPr>
          </a:lstStyle>
          <a:p>
            <a:r>
              <a:rPr lang="en-US"/>
              <a:t>Your Footer Here</a:t>
            </a:r>
          </a:p>
        </p:txBody>
      </p:sp>
      <p:sp>
        <p:nvSpPr>
          <p:cNvPr id="6" name="Slide Number Placeholder 5"/>
          <p:cNvSpPr>
            <a:spLocks noGrp="1"/>
          </p:cNvSpPr>
          <p:nvPr>
            <p:ph type="sldNum" sz="quarter" idx="4"/>
          </p:nvPr>
        </p:nvSpPr>
        <p:spPr>
          <a:xfrm>
            <a:off x="6457950" y="4834955"/>
            <a:ext cx="2057400" cy="274637"/>
          </a:xfrm>
          <a:prstGeom prst="rect">
            <a:avLst/>
          </a:prstGeom>
        </p:spPr>
        <p:txBody>
          <a:bodyPr vert="horz" lIns="91440" tIns="45720" rIns="91440" bIns="45720" rtlCol="0" anchor="ctr"/>
          <a:lstStyle>
            <a:lvl1pPr>
              <a:defRPr lang="en-US" sz="1200" smtClean="0">
                <a:solidFill>
                  <a:srgbClr val="5D686E"/>
                </a:solidFill>
              </a:defRPr>
            </a:lvl1pPr>
          </a:lstStyle>
          <a:p>
            <a:pPr algn="r"/>
            <a:fld id="{1C0DB9A4-7C00-41BB-B303-4E91C20728DD}" type="slidenum">
              <a:rPr lang="en-US" smtClean="0"/>
              <a:t>‹#›</a:t>
            </a:fld>
            <a:endParaRPr lang="en-US"/>
          </a:p>
        </p:txBody>
      </p:sp>
      <p:sp>
        <p:nvSpPr>
          <p:cNvPr id="2" name="Title Placeholder 1"/>
          <p:cNvSpPr>
            <a:spLocks noGrp="1"/>
          </p:cNvSpPr>
          <p:nvPr>
            <p:ph type="title"/>
          </p:nvPr>
        </p:nvSpPr>
        <p:spPr>
          <a:xfrm>
            <a:off x="628650" y="363856"/>
            <a:ext cx="7886700" cy="1013652"/>
          </a:xfrm>
          <a:prstGeom prst="rect">
            <a:avLst/>
          </a:prstGeom>
        </p:spPr>
        <p:txBody>
          <a:bodyPr vert="horz" lIns="91440" tIns="45720" rIns="91440" bIns="45720" rtlCol="0" anchor="ctr">
            <a:normAutofit/>
          </a:bodyPr>
          <a:lstStyle/>
          <a:p>
            <a:r>
              <a:rPr lang="en-US"/>
              <a:t>Click to edit Master title style</a:t>
            </a:r>
          </a:p>
        </p:txBody>
      </p:sp>
      <p:sp>
        <p:nvSpPr>
          <p:cNvPr id="16" name="Rectangle 15"/>
          <p:cNvSpPr/>
          <p:nvPr/>
        </p:nvSpPr>
        <p:spPr>
          <a:xfrm>
            <a:off x="-88899" y="5219701"/>
            <a:ext cx="1564852" cy="261610"/>
          </a:xfrm>
          <a:prstGeom prst="rect">
            <a:avLst/>
          </a:prstGeom>
        </p:spPr>
        <p:txBody>
          <a:bodyPr wrap="none">
            <a:spAutoFit/>
          </a:bodyPr>
          <a:lstStyle/>
          <a:p>
            <a:r>
              <a:rPr lang="en-US" sz="1100" b="0" i="0" dirty="0">
                <a:solidFill>
                  <a:srgbClr val="555555"/>
                </a:solidFill>
                <a:effectLst/>
                <a:latin typeface="Open Sans" panose="020B0606030504020204" pitchFamily="34" charset="0"/>
              </a:rPr>
              <a:t>© </a:t>
            </a:r>
            <a:r>
              <a:rPr lang="en-US" sz="1100" b="0" i="0" u="none" strike="noStrike" dirty="0">
                <a:solidFill>
                  <a:srgbClr val="A5CD28"/>
                </a:solidFill>
                <a:effectLst/>
                <a:latin typeface="Open Sans" panose="020B0606030504020204" pitchFamily="34" charset="0"/>
                <a:hlinkClick r:id="rId14" tooltip="PresentationGo!"/>
              </a:rPr>
              <a:t>presentationgo.com</a:t>
            </a:r>
            <a:endParaRPr lang="en-US" sz="1100" dirty="0"/>
          </a:p>
        </p:txBody>
      </p:sp>
      <p:grpSp>
        <p:nvGrpSpPr>
          <p:cNvPr id="7" name="Group 16"/>
          <p:cNvGrpSpPr/>
          <p:nvPr/>
        </p:nvGrpSpPr>
        <p:grpSpPr>
          <a:xfrm>
            <a:off x="-1654908" y="-55353"/>
            <a:ext cx="1556359" cy="520664"/>
            <a:chOff x="-2096383" y="21447"/>
            <a:chExt cx="1556359" cy="694218"/>
          </a:xfrm>
        </p:grpSpPr>
        <p:sp>
          <p:nvSpPr>
            <p:cNvPr id="18" name="TextBox 17"/>
            <p:cNvSpPr txBox="1"/>
            <p:nvPr userDrawn="1"/>
          </p:nvSpPr>
          <p:spPr>
            <a:xfrm>
              <a:off x="-2096383" y="21447"/>
              <a:ext cx="369012" cy="328295"/>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By:</a:t>
              </a:r>
            </a:p>
          </p:txBody>
        </p:sp>
        <p:sp>
          <p:nvSpPr>
            <p:cNvPr id="19" name="TextBox 18"/>
            <p:cNvSpPr txBox="1"/>
            <p:nvPr userDrawn="1"/>
          </p:nvSpPr>
          <p:spPr>
            <a:xfrm>
              <a:off x="-1002010" y="387370"/>
              <a:ext cx="461986" cy="328295"/>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.com</a:t>
              </a:r>
            </a:p>
          </p:txBody>
        </p:sp>
        <p:pic>
          <p:nvPicPr>
            <p:cNvPr id="20" name="Picture 19"/>
            <p:cNvPicPr>
              <a:picLocks noChangeAspect="1"/>
            </p:cNvPicPr>
            <p:nvPr userDrawn="1"/>
          </p:nvPicPr>
          <p:blipFill>
            <a:blip r:embed="rId15" cstate="print"/>
            <a:stretch>
              <a:fillRect/>
            </a:stretch>
          </p:blipFill>
          <p:spPr>
            <a:xfrm>
              <a:off x="-2018604" y="234547"/>
              <a:ext cx="1405251" cy="185944"/>
            </a:xfrm>
            <a:prstGeom prst="rect">
              <a:avLst/>
            </a:prstGeom>
          </p:spPr>
        </p:pic>
      </p:grpSp>
    </p:spTree>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Lst>
  <p:txStyles>
    <p:titleStyle>
      <a:lvl1pPr algn="l" defTabSz="914400" rtl="0" eaLnBrk="1" latinLnBrk="0" hangingPunct="1">
        <a:lnSpc>
          <a:spcPct val="90000"/>
        </a:lnSpc>
        <a:spcBef>
          <a:spcPct val="0"/>
        </a:spcBef>
        <a:buNone/>
        <a:defRPr sz="4050" kern="1200" cap="all" baseline="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5D686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5D686E"/>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5D686E"/>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5D686E"/>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5D686E"/>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23A4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8"/>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997E942A-26CB-4FC8-A61F-ED7BAF06B75B}" type="datetimeFigureOut">
              <a:rPr lang="en-US" smtClean="0"/>
              <a:t>12/26/2024</a:t>
            </a:fld>
            <a:endParaRPr lang="en-US"/>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86EDDA2-A385-4D53-9944-861446547DDE}"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2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165590"/>
            <a:ext cx="9144000" cy="1714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400050"/>
            <a:ext cx="8229600" cy="7429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0"/>
            <a:ext cx="8229600" cy="3657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274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13716"/>
            <a:ext cx="2895600" cy="246888"/>
          </a:xfrm>
          <a:prstGeom prst="rect">
            <a:avLst/>
          </a:prstGeom>
        </p:spPr>
        <p:txBody>
          <a:bodyPr vert="horz" lIns="91440" tIns="45720" rIns="91440" bIns="45720" rtlCol="0" anchor="ctr"/>
          <a:lstStyle>
            <a:lvl1pPr algn="l">
              <a:defRPr sz="1200">
                <a:solidFill>
                  <a:srgbClr val="FFFFFF"/>
                </a:solidFill>
              </a:defRPr>
            </a:lvl1pPr>
          </a:lstStyle>
          <a:p>
            <a:r>
              <a:rPr lang="en-US"/>
              <a:t>Χειμώνας 2011</a:t>
            </a:r>
            <a:endParaRPr lang="en-US" dirty="0"/>
          </a:p>
        </p:txBody>
      </p:sp>
      <p:sp>
        <p:nvSpPr>
          <p:cNvPr id="5" name="Footer Placeholder 4"/>
          <p:cNvSpPr>
            <a:spLocks noGrp="1"/>
          </p:cNvSpPr>
          <p:nvPr>
            <p:ph type="ftr" sz="quarter" idx="3"/>
          </p:nvPr>
        </p:nvSpPr>
        <p:spPr>
          <a:xfrm>
            <a:off x="3429000" y="13716"/>
            <a:ext cx="4114800" cy="246888"/>
          </a:xfrm>
          <a:prstGeom prst="rect">
            <a:avLst/>
          </a:prstGeom>
        </p:spPr>
        <p:txBody>
          <a:bodyPr vert="horz" lIns="91440" tIns="45720" rIns="91440" bIns="45720" rtlCol="0" anchor="ctr"/>
          <a:lstStyle>
            <a:lvl1pPr algn="ctr">
              <a:defRPr sz="1200">
                <a:solidFill>
                  <a:srgbClr val="FFFFFF"/>
                </a:solidFill>
              </a:defRPr>
            </a:lvl1pPr>
          </a:lstStyle>
          <a:p>
            <a:r>
              <a:rPr lang="en-IN"/>
              <a:t>CS-409: </a:t>
            </a:r>
            <a:r>
              <a:rPr lang="el-GR"/>
              <a:t>Αντικειμενοστρεφής Προγραμματισμος</a:t>
            </a:r>
            <a:endParaRPr lang="en-US" dirty="0"/>
          </a:p>
        </p:txBody>
      </p:sp>
      <p:sp>
        <p:nvSpPr>
          <p:cNvPr id="6" name="Slide Number Placeholder 5"/>
          <p:cNvSpPr>
            <a:spLocks noGrp="1"/>
          </p:cNvSpPr>
          <p:nvPr>
            <p:ph type="sldNum" sz="quarter" idx="4"/>
          </p:nvPr>
        </p:nvSpPr>
        <p:spPr>
          <a:xfrm>
            <a:off x="7620000" y="13716"/>
            <a:ext cx="1066800" cy="246888"/>
          </a:xfrm>
          <a:prstGeom prst="rect">
            <a:avLst/>
          </a:prstGeom>
        </p:spPr>
        <p:txBody>
          <a:bodyPr vert="horz" lIns="91440" tIns="45720" rIns="91440" bIns="45720" rtlCol="0" anchor="ctr"/>
          <a:lstStyle>
            <a:lvl1pPr algn="l">
              <a:defRPr sz="1400" b="1">
                <a:solidFill>
                  <a:srgbClr val="FFFFFF"/>
                </a:solidFill>
              </a:defRPr>
            </a:lvl1pPr>
          </a:lstStyle>
          <a:p>
            <a:fld id="{81A9E46F-7BA3-46CF-8DB8-B01995389C81}"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6"/>
        </a:buClr>
        <a:buSzPct val="85000"/>
        <a:buFont typeface="Arial" panose="020B0604020202020204"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6"/>
        </a:buClr>
        <a:buSzPct val="85000"/>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6"/>
        </a:buClr>
        <a:buSzPct val="90000"/>
        <a:buFont typeface="Arial" panose="020B0604020202020204"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6"/>
        </a:buClr>
        <a:buFont typeface="Arial" panose="020B0604020202020204"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6"/>
        </a:buClr>
        <a:buSzPct val="100000"/>
        <a:buFont typeface="Arial" panose="020B0604020202020204"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9.xml"/></Relationships>
</file>

<file path=ppt/slides/_rels/slide1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9.xml"/></Relationships>
</file>

<file path=ppt/slides/_rels/slide1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9.xml"/></Relationships>
</file>

<file path=ppt/slides/_rels/slide1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9.xml"/></Relationships>
</file>

<file path=ppt/slides/_rels/slide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9.xml"/></Relationships>
</file>

<file path=ppt/slides/_rels/slide1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9.xml"/></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3.xml"/></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9.xml"/></Relationships>
</file>

<file path=ppt/slides/_rels/slide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9.xml"/></Relationships>
</file>

<file path=ppt/slides/_rels/slide2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9.xml"/></Relationships>
</file>

<file path=ppt/slides/_rels/slide2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9.xml"/></Relationships>
</file>

<file path=ppt/slides/_rels/slide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8.xml.rels><?xml version="1.0" encoding="UTF-8" standalone="yes"?>
<Relationships xmlns="http://schemas.openxmlformats.org/package/2006/relationships"><Relationship Id="rId3" Type="http://schemas.openxmlformats.org/officeDocument/2006/relationships/hyperlink" Target="https://spring.io/projects/spring-boot" TargetMode="External"/><Relationship Id="rId2" Type="http://schemas.openxmlformats.org/officeDocument/2006/relationships/notesSlide" Target="../notesSlides/notesSlide1.xml"/><Relationship Id="rId1" Type="http://schemas.openxmlformats.org/officeDocument/2006/relationships/slideLayout" Target="../slideLayouts/slideLayout89.xml"/></Relationships>
</file>

<file path=ppt/slides/_rels/slide2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8.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customXml" Target="../ink/ink1.xml"/><Relationship Id="rId1" Type="http://schemas.openxmlformats.org/officeDocument/2006/relationships/slideLayout" Target="../slideLayouts/slideLayout84.xml"/><Relationship Id="rId6" Type="http://schemas.openxmlformats.org/officeDocument/2006/relationships/customXml" Target="../ink/ink3.xml"/><Relationship Id="rId5" Type="http://schemas.openxmlformats.org/officeDocument/2006/relationships/image" Target="../media/image41.png"/><Relationship Id="rId4" Type="http://schemas.openxmlformats.org/officeDocument/2006/relationships/customXml" Target="../ink/ink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GB" altLang="en-US"/>
          </a:p>
        </p:txBody>
      </p:sp>
      <p:sp>
        <p:nvSpPr>
          <p:cNvPr id="95" name="TextShape 2"/>
          <p:cNvSpPr txBox="1"/>
          <p:nvPr/>
        </p:nvSpPr>
        <p:spPr>
          <a:xfrm>
            <a:off x="223190" y="2092171"/>
            <a:ext cx="8497618" cy="629467"/>
          </a:xfrm>
          <a:prstGeom prst="rect">
            <a:avLst/>
          </a:prstGeom>
          <a:noFill/>
          <a:ln>
            <a:noFill/>
          </a:ln>
        </p:spPr>
        <p:txBody>
          <a:bodyPr lIns="90000" tIns="0" rIns="90000" bIns="45000">
            <a:normAutofit/>
          </a:bodyPr>
          <a:lstStyle/>
          <a:p>
            <a:pPr marL="27305">
              <a:spcBef>
                <a:spcPts val="600"/>
              </a:spcBef>
            </a:pPr>
            <a:r>
              <a:rPr lang="en-IN" sz="2100" b="1" strike="noStrike" spc="-1" dirty="0">
                <a:solidFill>
                  <a:srgbClr val="002060"/>
                </a:solidFill>
                <a:latin typeface="Gill Sans MT" panose="020B0502020104020203"/>
              </a:rPr>
              <a:t>Supervised By</a:t>
            </a:r>
            <a:r>
              <a:rPr lang="en-IN" sz="2100" b="1" strike="noStrike" spc="-1" dirty="0">
                <a:solidFill>
                  <a:srgbClr val="361309"/>
                </a:solidFill>
                <a:latin typeface="Gill Sans MT" panose="020B0502020104020203"/>
              </a:rPr>
              <a:t>:</a:t>
            </a:r>
            <a:r>
              <a:rPr lang="en-IN" sz="2100" spc="-1" dirty="0">
                <a:latin typeface="Arial" panose="020B0604020202020204"/>
              </a:rPr>
              <a:t> </a:t>
            </a:r>
            <a:r>
              <a:rPr lang="en-IN" sz="2100" b="1" strike="noStrike" spc="-1" dirty="0">
                <a:solidFill>
                  <a:srgbClr val="361309"/>
                </a:solidFill>
                <a:latin typeface="Gill Sans MT" panose="020B0502020104020203"/>
              </a:rPr>
              <a:t>Prof. Lakshmisree Panigrahi</a:t>
            </a:r>
            <a:r>
              <a:rPr lang="en-IN" sz="2100" b="1" spc="-1" dirty="0">
                <a:solidFill>
                  <a:srgbClr val="361309"/>
                </a:solidFill>
                <a:latin typeface="Gill Sans MT" panose="020B0502020104020203"/>
              </a:rPr>
              <a:t> </a:t>
            </a:r>
            <a:endParaRPr lang="en-IN" sz="2100" spc="-1" dirty="0"/>
          </a:p>
          <a:p>
            <a:pPr marL="27305">
              <a:lnSpc>
                <a:spcPct val="100000"/>
              </a:lnSpc>
              <a:spcBef>
                <a:spcPts val="600"/>
              </a:spcBef>
            </a:pPr>
            <a:endParaRPr lang="en-IN" sz="2100" b="0" strike="noStrike" spc="-1" dirty="0">
              <a:latin typeface="Arial" panose="020B0604020202020204"/>
            </a:endParaRPr>
          </a:p>
        </p:txBody>
      </p:sp>
      <p:sp>
        <p:nvSpPr>
          <p:cNvPr id="96" name="CustomShape 3"/>
          <p:cNvSpPr/>
          <p:nvPr/>
        </p:nvSpPr>
        <p:spPr>
          <a:xfrm>
            <a:off x="345001" y="2769732"/>
            <a:ext cx="4126998" cy="1165860"/>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IN" sz="1400" b="1" strike="noStrike" spc="-1" dirty="0">
                <a:solidFill>
                  <a:srgbClr val="002060"/>
                </a:solidFill>
                <a:latin typeface="Gill Sans MT" panose="020B0502020104020203" pitchFamily="34" charset="0"/>
                <a:cs typeface="Times New Roman" panose="02020603050405020304" pitchFamily="18" charset="0"/>
              </a:rPr>
              <a:t>Group No.#: 14</a:t>
            </a:r>
          </a:p>
          <a:p>
            <a:pPr>
              <a:lnSpc>
                <a:spcPct val="100000"/>
              </a:lnSpc>
            </a:pPr>
            <a:r>
              <a:rPr sz="1400" b="1">
                <a:latin typeface="Times New Roman" panose="02020603050405020304" pitchFamily="18" charset="0"/>
                <a:cs typeface="Times New Roman" panose="02020603050405020304" pitchFamily="18" charset="0"/>
                <a:sym typeface="+mn-ea"/>
              </a:rPr>
              <a:t>Priyansu Padhy: 2141016013</a:t>
            </a:r>
            <a:r>
              <a:rPr lang="en-IN" sz="1400" b="1">
                <a:latin typeface="Times New Roman" panose="02020603050405020304" pitchFamily="18" charset="0"/>
                <a:cs typeface="Times New Roman" panose="02020603050405020304" pitchFamily="18" charset="0"/>
                <a:sym typeface="+mn-ea"/>
              </a:rPr>
              <a:t>	</a:t>
            </a:r>
          </a:p>
          <a:p>
            <a:pPr>
              <a:lnSpc>
                <a:spcPct val="100000"/>
              </a:lnSpc>
            </a:pPr>
            <a:r>
              <a:rPr sz="1400" b="1">
                <a:latin typeface="Times New Roman" panose="02020603050405020304" pitchFamily="18" charset="0"/>
                <a:cs typeface="Times New Roman" panose="02020603050405020304" pitchFamily="18" charset="0"/>
                <a:sym typeface="+mn-ea"/>
              </a:rPr>
              <a:t>Bibhab Ranjan Panda: 2141016071</a:t>
            </a:r>
          </a:p>
          <a:p>
            <a:pPr>
              <a:lnSpc>
                <a:spcPct val="100000"/>
              </a:lnSpc>
            </a:pPr>
            <a:r>
              <a:rPr sz="1400" b="1">
                <a:latin typeface="Times New Roman" panose="02020603050405020304" pitchFamily="18" charset="0"/>
                <a:cs typeface="Times New Roman" panose="02020603050405020304" pitchFamily="18" charset="0"/>
                <a:sym typeface="+mn-ea"/>
              </a:rPr>
              <a:t>Amit Parida: 2141016128</a:t>
            </a:r>
          </a:p>
          <a:p>
            <a:pPr>
              <a:lnSpc>
                <a:spcPct val="100000"/>
              </a:lnSpc>
            </a:pPr>
            <a:r>
              <a:rPr sz="1400" b="1">
                <a:latin typeface="Times New Roman" panose="02020603050405020304" pitchFamily="18" charset="0"/>
                <a:cs typeface="Times New Roman" panose="02020603050405020304" pitchFamily="18" charset="0"/>
                <a:sym typeface="+mn-ea"/>
              </a:rPr>
              <a:t>P.Padmaja Patra</a:t>
            </a:r>
            <a:r>
              <a:rPr lang="en-IN" sz="1400" b="1">
                <a:latin typeface="Times New Roman" panose="02020603050405020304" pitchFamily="18" charset="0"/>
                <a:cs typeface="Times New Roman" panose="02020603050405020304" pitchFamily="18" charset="0"/>
                <a:sym typeface="+mn-ea"/>
              </a:rPr>
              <a:t>: </a:t>
            </a:r>
            <a:r>
              <a:rPr sz="1400" b="1">
                <a:latin typeface="Times New Roman" panose="02020603050405020304" pitchFamily="18" charset="0"/>
                <a:cs typeface="Times New Roman" panose="02020603050405020304" pitchFamily="18" charset="0"/>
                <a:sym typeface="+mn-ea"/>
              </a:rPr>
              <a:t>2141016197</a:t>
            </a:r>
            <a:endParaRPr lang="en-IN" sz="1400" b="1" spc="-1" dirty="0">
              <a:solidFill>
                <a:srgbClr val="000000"/>
              </a:solidFill>
              <a:latin typeface="Gill Sans MT" panose="020B0502020104020203" pitchFamily="34" charset="0"/>
              <a:cs typeface="Times New Roman" panose="02020603050405020304" pitchFamily="18" charset="0"/>
            </a:endParaRPr>
          </a:p>
        </p:txBody>
      </p:sp>
      <p:sp>
        <p:nvSpPr>
          <p:cNvPr id="97" name="CustomShape 4"/>
          <p:cNvSpPr/>
          <p:nvPr/>
        </p:nvSpPr>
        <p:spPr>
          <a:xfrm>
            <a:off x="4488832" y="2783594"/>
            <a:ext cx="4320481" cy="1137319"/>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IN" sz="1600" b="1" strike="noStrike" spc="-1" dirty="0">
                <a:solidFill>
                  <a:srgbClr val="002060"/>
                </a:solidFill>
                <a:latin typeface="Gill Sans MT" panose="020B0502020104020203"/>
              </a:rPr>
              <a:t>Department of Computer Science and Engineering</a:t>
            </a:r>
            <a:endParaRPr lang="en-IN" sz="1600" b="1" strike="noStrike" spc="-1" dirty="0">
              <a:solidFill>
                <a:srgbClr val="002060"/>
              </a:solidFill>
              <a:latin typeface="Arial" panose="020B0604020202020204"/>
            </a:endParaRPr>
          </a:p>
          <a:p>
            <a:pPr>
              <a:lnSpc>
                <a:spcPct val="100000"/>
              </a:lnSpc>
            </a:pPr>
            <a:r>
              <a:rPr lang="en-IN" sz="1400" b="1" strike="noStrike" spc="-1" dirty="0">
                <a:solidFill>
                  <a:srgbClr val="000000"/>
                </a:solidFill>
                <a:latin typeface="Gill Sans MT" panose="020B0502020104020203"/>
              </a:rPr>
              <a:t>Faculty of Engineering &amp; Technology (ITER)</a:t>
            </a:r>
            <a:endParaRPr lang="en-IN" sz="1400" b="0" strike="noStrike" spc="-1" dirty="0">
              <a:latin typeface="Arial" panose="020B0604020202020204"/>
            </a:endParaRPr>
          </a:p>
          <a:p>
            <a:pPr>
              <a:lnSpc>
                <a:spcPct val="100000"/>
              </a:lnSpc>
            </a:pPr>
            <a:r>
              <a:rPr lang="en-IN" sz="1100" b="1" strike="noStrike" spc="-1" dirty="0">
                <a:solidFill>
                  <a:srgbClr val="000000"/>
                </a:solidFill>
                <a:latin typeface="Gill Sans MT" panose="020B0502020104020203"/>
              </a:rPr>
              <a:t>Siksha ‘O’ </a:t>
            </a:r>
            <a:r>
              <a:rPr lang="en-IN" sz="1100" b="1" strike="noStrike" spc="-1" dirty="0" err="1">
                <a:solidFill>
                  <a:srgbClr val="000000"/>
                </a:solidFill>
                <a:latin typeface="Gill Sans MT" panose="020B0502020104020203"/>
              </a:rPr>
              <a:t>Anusandhan</a:t>
            </a:r>
            <a:r>
              <a:rPr lang="en-IN" sz="1100" b="1" strike="noStrike" spc="-1" dirty="0">
                <a:solidFill>
                  <a:srgbClr val="000000"/>
                </a:solidFill>
                <a:latin typeface="Gill Sans MT" panose="020B0502020104020203"/>
              </a:rPr>
              <a:t> (Deemed to be) University</a:t>
            </a:r>
            <a:r>
              <a:rPr lang="en-IN" sz="1100" b="0" strike="noStrike" spc="-1" dirty="0">
                <a:solidFill>
                  <a:srgbClr val="000000"/>
                </a:solidFill>
                <a:latin typeface="Gill Sans MT" panose="020B0502020104020203"/>
              </a:rPr>
              <a:t> </a:t>
            </a:r>
          </a:p>
          <a:p>
            <a:pPr>
              <a:lnSpc>
                <a:spcPct val="100000"/>
              </a:lnSpc>
            </a:pPr>
            <a:r>
              <a:rPr lang="en-IN" sz="1100" b="1" strike="noStrike" spc="-1" dirty="0">
                <a:solidFill>
                  <a:srgbClr val="000000"/>
                </a:solidFill>
                <a:latin typeface="Gill Sans MT" panose="020B0502020104020203"/>
              </a:rPr>
              <a:t>Bhubaneswar, Odisha</a:t>
            </a:r>
            <a:endParaRPr lang="en-IN" sz="1100" b="0" strike="noStrike" spc="-1" dirty="0">
              <a:latin typeface="Arial" panose="020B0604020202020204"/>
            </a:endParaRPr>
          </a:p>
        </p:txBody>
      </p:sp>
      <p:sp>
        <p:nvSpPr>
          <p:cNvPr id="98" name="TextShape 5"/>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F277BE30-6CD2-45EB-896E-478D60EBC98C}" type="slidenum">
              <a:rPr lang="en-IN" sz="1200" b="0" strike="noStrike" spc="-1">
                <a:solidFill>
                  <a:srgbClr val="B5A989"/>
                </a:solidFill>
                <a:latin typeface="Gill Sans MT" panose="020B0502020104020203"/>
              </a:rPr>
              <a:t>1</a:t>
            </a:fld>
            <a:endParaRPr lang="en-IN" sz="1200" b="0" strike="noStrike" spc="-1">
              <a:latin typeface="Times New Roman" panose="02020603050405020304"/>
            </a:endParaRPr>
          </a:p>
        </p:txBody>
      </p:sp>
      <p:sp>
        <p:nvSpPr>
          <p:cNvPr id="99" name="CustomShape 6"/>
          <p:cNvSpPr/>
          <p:nvPr/>
        </p:nvSpPr>
        <p:spPr>
          <a:xfrm>
            <a:off x="155520" y="-108270"/>
            <a:ext cx="304560" cy="228420"/>
          </a:xfrm>
          <a:prstGeom prst="rect">
            <a:avLst/>
          </a:prstGeom>
          <a:noFill/>
          <a:ln>
            <a:noFill/>
          </a:ln>
        </p:spPr>
        <p:style>
          <a:lnRef idx="0">
            <a:scrgbClr r="0" g="0" b="0"/>
          </a:lnRef>
          <a:fillRef idx="0">
            <a:scrgbClr r="0" g="0" b="0"/>
          </a:fillRef>
          <a:effectRef idx="0">
            <a:scrgbClr r="0" g="0" b="0"/>
          </a:effectRef>
          <a:fontRef idx="minor"/>
        </p:style>
      </p:sp>
      <p:pic>
        <p:nvPicPr>
          <p:cNvPr id="100" name="Picture 3"/>
          <p:cNvPicPr/>
          <p:nvPr/>
        </p:nvPicPr>
        <p:blipFill>
          <a:blip r:embed="rId2" cstate="print"/>
          <a:stretch>
            <a:fillRect/>
          </a:stretch>
        </p:blipFill>
        <p:spPr>
          <a:xfrm>
            <a:off x="7308304" y="544171"/>
            <a:ext cx="1042904" cy="990134"/>
          </a:xfrm>
          <a:prstGeom prst="rect">
            <a:avLst/>
          </a:prstGeom>
          <a:ln>
            <a:noFill/>
          </a:ln>
        </p:spPr>
      </p:pic>
      <p:sp>
        <p:nvSpPr>
          <p:cNvPr id="4" name="TextShape 1"/>
          <p:cNvSpPr txBox="1"/>
          <p:nvPr/>
        </p:nvSpPr>
        <p:spPr>
          <a:xfrm>
            <a:off x="345440" y="370840"/>
            <a:ext cx="8463915" cy="1336675"/>
          </a:xfrm>
          <a:prstGeom prst="rect">
            <a:avLst/>
          </a:prstGeom>
        </p:spPr>
        <p:style>
          <a:lnRef idx="1">
            <a:schemeClr val="accent5"/>
          </a:lnRef>
          <a:fillRef idx="2">
            <a:schemeClr val="accent5"/>
          </a:fillRef>
          <a:effectRef idx="1">
            <a:schemeClr val="accent5"/>
          </a:effectRef>
          <a:fontRef idx="minor">
            <a:schemeClr val="dk1"/>
          </a:fontRef>
        </p:style>
        <p:txBody>
          <a:bodyPr lIns="90000" tIns="45000" rIns="90000" bIns="45000" anchor="b">
            <a:noAutofit/>
          </a:bodyPr>
          <a:lstStyle/>
          <a:p>
            <a:pPr>
              <a:lnSpc>
                <a:spcPct val="100000"/>
              </a:lnSpc>
            </a:pPr>
            <a:r>
              <a:rPr lang="en-US" sz="2800" b="1" cap="all" spc="-100" dirty="0">
                <a:solidFill>
                  <a:srgbClr val="C00000"/>
                </a:solidFill>
                <a:latin typeface="Gill Sans MT" panose="020B0502020104020203" pitchFamily="34" charset="0"/>
                <a:ea typeface="+mj-ea"/>
                <a:cs typeface="+mj-cs"/>
              </a:rPr>
              <a:t>ADP </a:t>
            </a:r>
            <a:r>
              <a:rPr lang="en-US" sz="2800" b="1" cap="all" spc="-100" dirty="0" err="1">
                <a:solidFill>
                  <a:srgbClr val="C00000"/>
                </a:solidFill>
                <a:latin typeface="Gill Sans MT" panose="020B0502020104020203" pitchFamily="34" charset="0"/>
                <a:ea typeface="+mj-ea"/>
                <a:cs typeface="+mj-cs"/>
              </a:rPr>
              <a:t>PrOJECT</a:t>
            </a:r>
            <a:r>
              <a:rPr lang="en-US" sz="2800" b="1" cap="all" spc="-100">
                <a:solidFill>
                  <a:srgbClr val="C00000"/>
                </a:solidFill>
                <a:latin typeface="Gill Sans MT" panose="020B0502020104020203" pitchFamily="34" charset="0"/>
                <a:ea typeface="+mj-ea"/>
                <a:cs typeface="+mj-cs"/>
              </a:rPr>
              <a:t> MID-PROGRESS evaluation </a:t>
            </a:r>
            <a:endParaRPr lang="en-US" sz="2800" b="1" cap="all" spc="-100" dirty="0">
              <a:solidFill>
                <a:srgbClr val="C00000"/>
              </a:solidFill>
              <a:latin typeface="Gill Sans MT" panose="020B0502020104020203" pitchFamily="34" charset="0"/>
              <a:ea typeface="+mj-ea"/>
              <a:cs typeface="+mj-cs"/>
            </a:endParaRPr>
          </a:p>
          <a:p>
            <a:pPr>
              <a:lnSpc>
                <a:spcPct val="100000"/>
              </a:lnSpc>
            </a:pPr>
            <a:r>
              <a:rPr lang="en-US" sz="2800" b="1" cap="all" spc="-100" dirty="0">
                <a:solidFill>
                  <a:srgbClr val="C00000"/>
                </a:solidFill>
                <a:latin typeface="Gill Sans MT" panose="020B0502020104020203" pitchFamily="34" charset="0"/>
                <a:ea typeface="+mj-ea"/>
                <a:cs typeface="+mj-cs"/>
              </a:rPr>
              <a:t>&lt;&lt;</a:t>
            </a:r>
            <a:r>
              <a:rPr lang="en-IN" altLang="en-GB" sz="2400" b="1">
                <a:solidFill>
                  <a:schemeClr val="accent1">
                    <a:lumMod val="50000"/>
                  </a:schemeClr>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sym typeface="+mn-ea"/>
              </a:rPr>
              <a:t>Smart Contact Manager</a:t>
            </a:r>
            <a:r>
              <a:rPr lang="en-US" sz="2400" spc="-1" dirty="0">
                <a:solidFill>
                  <a:srgbClr val="002060"/>
                </a:solidFill>
                <a:latin typeface="Gill Sans MT" panose="020B0502020104020203" pitchFamily="34" charset="0"/>
              </a:rPr>
              <a:t>&gt;&gt;</a:t>
            </a:r>
            <a:br>
              <a:rPr sz="2400" dirty="0">
                <a:solidFill>
                  <a:srgbClr val="7030A0"/>
                </a:solidFill>
                <a:latin typeface="Gill Sans MT" panose="020B0502020104020203" pitchFamily="34" charset="0"/>
              </a:rPr>
            </a:br>
            <a:endParaRPr lang="en-US" sz="2400" b="0" strike="noStrike" spc="-1" dirty="0">
              <a:solidFill>
                <a:srgbClr val="7030A0"/>
              </a:solidFill>
              <a:latin typeface="Gill Sans MT" panose="020B0502020104020203" pitchFamily="34" charset="0"/>
            </a:endParaRPr>
          </a:p>
        </p:txBody>
      </p:sp>
      <p:pic>
        <p:nvPicPr>
          <p:cNvPr id="5" name="Picture 3"/>
          <p:cNvPicPr>
            <a:picLocks noGrp="1" noChangeAspect="1"/>
          </p:cNvPicPr>
          <p:nvPr>
            <p:ph idx="1"/>
          </p:nvPr>
        </p:nvPicPr>
        <p:blipFill>
          <a:blip r:embed="rId2" cstate="print"/>
          <a:stretch>
            <a:fillRect/>
          </a:stretch>
        </p:blipFill>
        <p:spPr>
          <a:xfrm>
            <a:off x="7647940" y="843915"/>
            <a:ext cx="965835" cy="863600"/>
          </a:xfrm>
          <a:prstGeom prst="rect">
            <a:avLst/>
          </a:prstGeom>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7E392-38EC-A104-1B19-62250E9462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9D2007-81BE-D75B-EF88-144AB85B1382}"/>
              </a:ext>
            </a:extLst>
          </p:cNvPr>
          <p:cNvSpPr>
            <a:spLocks noGrp="1"/>
          </p:cNvSpPr>
          <p:nvPr>
            <p:ph type="title"/>
          </p:nvPr>
        </p:nvSpPr>
        <p:spPr>
          <a:xfrm>
            <a:off x="457200" y="400050"/>
            <a:ext cx="8229600" cy="742950"/>
          </a:xfr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style>
          <a:lnRef idx="1">
            <a:schemeClr val="accent5"/>
          </a:lnRef>
          <a:fillRef idx="2">
            <a:schemeClr val="accent5"/>
          </a:fillRef>
          <a:effectRef idx="1">
            <a:schemeClr val="accent5"/>
          </a:effectRef>
          <a:fontRef idx="minor">
            <a:schemeClr val="dk1"/>
          </a:fontRef>
        </p:style>
        <p:txBody>
          <a:bodyPr>
            <a:normAutofit fontScale="90000"/>
          </a:bodyPr>
          <a:lstStyle/>
          <a:p>
            <a:br>
              <a:rPr lang="en-US" b="1" spc="-1" dirty="0">
                <a:solidFill>
                  <a:srgbClr val="C00000"/>
                </a:solidFill>
                <a:latin typeface="Gill Sans MT" panose="020B0502020104020203"/>
              </a:rPr>
            </a:br>
            <a:r>
              <a:rPr lang="en-US" sz="3100" b="1" spc="-1" dirty="0">
                <a:solidFill>
                  <a:srgbClr val="C00000"/>
                </a:solidFill>
                <a:latin typeface="Gill Sans MT" panose="020B0502020104020203"/>
              </a:rPr>
              <a:t>Experimentation and Results</a:t>
            </a:r>
            <a:br>
              <a:rPr lang="en-US" spc="-1" dirty="0">
                <a:solidFill>
                  <a:srgbClr val="000000"/>
                </a:solidFill>
                <a:latin typeface="Gill Sans MT" panose="020B0502020104020203"/>
              </a:rPr>
            </a:br>
            <a:endParaRPr lang="en-IN" dirty="0"/>
          </a:p>
        </p:txBody>
      </p:sp>
      <p:sp>
        <p:nvSpPr>
          <p:cNvPr id="3" name="Content Placeholder 2">
            <a:extLst>
              <a:ext uri="{FF2B5EF4-FFF2-40B4-BE49-F238E27FC236}">
                <a16:creationId xmlns:a16="http://schemas.microsoft.com/office/drawing/2014/main" id="{8F8BCFF5-6DC6-7FFC-9889-01D6596E48CA}"/>
              </a:ext>
            </a:extLst>
          </p:cNvPr>
          <p:cNvSpPr>
            <a:spLocks noGrp="1"/>
          </p:cNvSpPr>
          <p:nvPr>
            <p:ph idx="1"/>
          </p:nvPr>
        </p:nvSpPr>
        <p:spPr>
          <a:xfrm>
            <a:off x="395536" y="1203598"/>
            <a:ext cx="8229600" cy="3657600"/>
          </a:xfrm>
        </p:spPr>
        <p:txBody>
          <a:bodyPr>
            <a:normAutofit lnSpcReduction="10000"/>
          </a:bodyPr>
          <a:lstStyle/>
          <a:p>
            <a:pPr marL="0" lvl="1" indent="0">
              <a:buNone/>
            </a:pPr>
            <a:r>
              <a:rPr lang="en-IN" sz="2000" b="1" u="sng" spc="-1" dirty="0">
                <a:solidFill>
                  <a:schemeClr val="accent2">
                    <a:lumMod val="50000"/>
                  </a:schemeClr>
                </a:solidFill>
                <a:highlight>
                  <a:srgbClr val="00FFFF"/>
                </a:highlight>
                <a:latin typeface="Gill Sans MT" panose="020B0502020104020203"/>
              </a:rPr>
              <a:t>System Specifications</a:t>
            </a:r>
            <a:endParaRPr lang="en-US" sz="2000" b="1" u="sng" spc="-1" dirty="0">
              <a:solidFill>
                <a:schemeClr val="accent2">
                  <a:lumMod val="50000"/>
                </a:schemeClr>
              </a:solidFill>
              <a:highlight>
                <a:srgbClr val="00FFFF"/>
              </a:highlight>
              <a:latin typeface="Gill Sans MT" panose="020B0502020104020203"/>
            </a:endParaRPr>
          </a:p>
          <a:p>
            <a:pPr marL="0" indent="0">
              <a:buNone/>
            </a:pPr>
            <a:endParaRPr lang="en-IN" sz="1600" b="1" dirty="0">
              <a:latin typeface="Times New Roman" panose="02020603050405020304" pitchFamily="18" charset="0"/>
              <a:cs typeface="Times New Roman" panose="02020603050405020304" pitchFamily="18" charset="0"/>
            </a:endParaRPr>
          </a:p>
          <a:p>
            <a:pPr marL="0" indent="0">
              <a:buNone/>
            </a:pPr>
            <a:r>
              <a:rPr lang="en-IN" sz="1600" b="1" dirty="0">
                <a:latin typeface="Times New Roman" panose="02020603050405020304" pitchFamily="18" charset="0"/>
                <a:cs typeface="Times New Roman" panose="02020603050405020304" pitchFamily="18" charset="0"/>
              </a:rPr>
              <a:t>1)  Backend Framework:</a:t>
            </a:r>
            <a:endParaRPr lang="en-IN" sz="1600" dirty="0">
              <a:latin typeface="Times New Roman" panose="02020603050405020304" pitchFamily="18" charset="0"/>
              <a:cs typeface="Times New Roman" panose="02020603050405020304" pitchFamily="18" charset="0"/>
            </a:endParaRPr>
          </a:p>
          <a:p>
            <a:pPr marL="617220" lvl="1" indent="-342900">
              <a:buClr>
                <a:schemeClr val="tx1"/>
              </a:buClr>
              <a:buFont typeface="+mj-lt"/>
              <a:buAutoNum type="arabicParenR"/>
            </a:pPr>
            <a:r>
              <a:rPr lang="en-IN" sz="1600" dirty="0">
                <a:latin typeface="Times New Roman" panose="02020603050405020304" pitchFamily="18" charset="0"/>
                <a:cs typeface="Times New Roman" panose="02020603050405020304" pitchFamily="18" charset="0"/>
              </a:rPr>
              <a:t>Spring Boot (REST API)</a:t>
            </a:r>
          </a:p>
          <a:p>
            <a:pPr marL="617220" lvl="1" indent="-342900">
              <a:buClr>
                <a:schemeClr val="tx1"/>
              </a:buClr>
              <a:buFont typeface="+mj-lt"/>
              <a:buAutoNum type="arabicParenR"/>
            </a:pPr>
            <a:r>
              <a:rPr lang="en-US" sz="1600" dirty="0">
                <a:latin typeface="Times New Roman" panose="02020603050405020304" pitchFamily="18" charset="0"/>
                <a:cs typeface="Times New Roman" panose="02020603050405020304" pitchFamily="18" charset="0"/>
              </a:rPr>
              <a:t>Modules: Spring Web, Spring Data JPA, Spring Security, Spring </a:t>
            </a:r>
            <a:r>
              <a:rPr lang="en-US" sz="1600" dirty="0" err="1">
                <a:latin typeface="Times New Roman" panose="02020603050405020304" pitchFamily="18" charset="0"/>
                <a:cs typeface="Times New Roman" panose="02020603050405020304" pitchFamily="18" charset="0"/>
              </a:rPr>
              <a:t>DevTools</a:t>
            </a:r>
            <a:endParaRPr lang="en-US" sz="1600" dirty="0">
              <a:latin typeface="Times New Roman" panose="02020603050405020304" pitchFamily="18" charset="0"/>
              <a:cs typeface="Times New Roman" panose="02020603050405020304" pitchFamily="18" charset="0"/>
            </a:endParaRPr>
          </a:p>
          <a:p>
            <a:pPr marL="0" indent="0">
              <a:buNone/>
            </a:pPr>
            <a:br>
              <a:rPr lang="en-IN" sz="1600" dirty="0">
                <a:latin typeface="Times New Roman" panose="02020603050405020304" pitchFamily="18" charset="0"/>
                <a:cs typeface="Times New Roman" panose="02020603050405020304" pitchFamily="18" charset="0"/>
              </a:rPr>
            </a:br>
            <a:r>
              <a:rPr lang="en-IN" sz="1600" b="1" dirty="0">
                <a:latin typeface="Times New Roman" panose="02020603050405020304" pitchFamily="18" charset="0"/>
                <a:cs typeface="Times New Roman" panose="02020603050405020304" pitchFamily="18" charset="0"/>
              </a:rPr>
              <a:t>2)</a:t>
            </a:r>
            <a:r>
              <a:rPr lang="en-IN" sz="1600" dirty="0">
                <a:latin typeface="Times New Roman" panose="02020603050405020304" pitchFamily="18" charset="0"/>
                <a:cs typeface="Times New Roman" panose="02020603050405020304" pitchFamily="18" charset="0"/>
              </a:rPr>
              <a:t> </a:t>
            </a:r>
            <a:r>
              <a:rPr lang="en-IN" sz="1600" b="1" dirty="0">
                <a:latin typeface="Times New Roman" panose="02020603050405020304" pitchFamily="18" charset="0"/>
                <a:cs typeface="Times New Roman" panose="02020603050405020304" pitchFamily="18" charset="0"/>
              </a:rPr>
              <a:t>Database:</a:t>
            </a:r>
            <a:endParaRPr lang="en-IN" sz="1600" dirty="0">
              <a:latin typeface="Times New Roman" panose="02020603050405020304" pitchFamily="18" charset="0"/>
              <a:cs typeface="Times New Roman" panose="02020603050405020304" pitchFamily="18" charset="0"/>
            </a:endParaRPr>
          </a:p>
          <a:p>
            <a:pPr marL="502920" lvl="1" indent="-228600">
              <a:buClr>
                <a:schemeClr val="tx1"/>
              </a:buClr>
              <a:buFont typeface="+mj-lt"/>
              <a:buAutoNum type="arabicParenR"/>
            </a:pPr>
            <a:r>
              <a:rPr lang="en-IN" sz="1600" dirty="0">
                <a:latin typeface="Times New Roman" panose="02020603050405020304" pitchFamily="18" charset="0"/>
                <a:cs typeface="Times New Roman" panose="02020603050405020304" pitchFamily="18" charset="0"/>
              </a:rPr>
              <a:t>   MySQL </a:t>
            </a:r>
          </a:p>
          <a:p>
            <a:pPr marL="502920" lvl="1" indent="-228600">
              <a:buClr>
                <a:schemeClr val="tx1"/>
              </a:buClr>
              <a:buFont typeface="+mj-lt"/>
              <a:buAutoNum type="arabicParenR"/>
            </a:pPr>
            <a:r>
              <a:rPr lang="en-IN" sz="1600" dirty="0">
                <a:latin typeface="Times New Roman" panose="02020603050405020304" pitchFamily="18" charset="0"/>
                <a:cs typeface="Times New Roman" panose="02020603050405020304" pitchFamily="18" charset="0"/>
              </a:rPr>
              <a:t>   ORM: Hibernate (JPA)</a:t>
            </a:r>
          </a:p>
          <a:p>
            <a:pPr marL="274320" lvl="1" indent="0">
              <a:buClr>
                <a:schemeClr val="tx1"/>
              </a:buClr>
              <a:buNone/>
            </a:pPr>
            <a:endParaRPr lang="en-IN" sz="1600" dirty="0">
              <a:latin typeface="Times New Roman" panose="02020603050405020304" pitchFamily="18" charset="0"/>
              <a:cs typeface="Times New Roman" panose="02020603050405020304" pitchFamily="18" charset="0"/>
            </a:endParaRPr>
          </a:p>
          <a:p>
            <a:pPr marL="0" indent="0">
              <a:buNone/>
            </a:pPr>
            <a:r>
              <a:rPr lang="en-IN" sz="1600" b="1" dirty="0">
                <a:latin typeface="Times New Roman" panose="02020603050405020304" pitchFamily="18" charset="0"/>
                <a:cs typeface="Times New Roman" panose="02020603050405020304" pitchFamily="18" charset="0"/>
              </a:rPr>
              <a:t>3) Frontend:</a:t>
            </a:r>
            <a:endParaRPr lang="en-IN" sz="1600" dirty="0">
              <a:latin typeface="Times New Roman" panose="02020603050405020304" pitchFamily="18" charset="0"/>
              <a:cs typeface="Times New Roman" panose="02020603050405020304" pitchFamily="18" charset="0"/>
            </a:endParaRPr>
          </a:p>
          <a:p>
            <a:pPr marL="617220" lvl="1" indent="-342900">
              <a:buClr>
                <a:schemeClr val="tx1"/>
              </a:buClr>
              <a:buFont typeface="+mj-lt"/>
              <a:buAutoNum type="arabicParenR"/>
            </a:pPr>
            <a:r>
              <a:rPr lang="en-US" sz="1600" dirty="0">
                <a:latin typeface="Times New Roman" panose="02020603050405020304" pitchFamily="18" charset="0"/>
                <a:cs typeface="Times New Roman" panose="02020603050405020304" pitchFamily="18" charset="0"/>
              </a:rPr>
              <a:t>Framework/Library: </a:t>
            </a:r>
            <a:r>
              <a:rPr lang="en-US" sz="1600" dirty="0" err="1">
                <a:latin typeface="Times New Roman" panose="02020603050405020304" pitchFamily="18" charset="0"/>
                <a:cs typeface="Times New Roman" panose="02020603050405020304" pitchFamily="18" charset="0"/>
              </a:rPr>
              <a:t>Thymeleaf</a:t>
            </a:r>
            <a:r>
              <a:rPr lang="en-US" sz="1600" dirty="0">
                <a:latin typeface="Times New Roman" panose="02020603050405020304" pitchFamily="18" charset="0"/>
                <a:cs typeface="Times New Roman" panose="02020603050405020304" pitchFamily="18" charset="0"/>
              </a:rPr>
              <a:t> for server-side rendering.</a:t>
            </a:r>
          </a:p>
          <a:p>
            <a:pPr marL="617220" lvl="1" indent="-342900">
              <a:buClr>
                <a:schemeClr val="tx1"/>
              </a:buClr>
              <a:buFont typeface="+mj-lt"/>
              <a:buAutoNum type="arabicParenR"/>
            </a:pPr>
            <a:r>
              <a:rPr lang="en-IN" sz="1600" dirty="0">
                <a:latin typeface="Times New Roman" panose="02020603050405020304" pitchFamily="18" charset="0"/>
                <a:cs typeface="Times New Roman" panose="02020603050405020304" pitchFamily="18" charset="0"/>
              </a:rPr>
              <a:t>HTML and CSS</a:t>
            </a:r>
          </a:p>
          <a:p>
            <a:pPr marL="274320" lvl="1" indent="0">
              <a:buClr>
                <a:schemeClr val="tx1"/>
              </a:buClr>
              <a:buNone/>
            </a:pPr>
            <a:endParaRPr lang="en-IN" sz="1600" dirty="0">
              <a:latin typeface="Times New Roman" panose="02020603050405020304" pitchFamily="18" charset="0"/>
              <a:cs typeface="Times New Roman" panose="02020603050405020304" pitchFamily="18" charset="0"/>
            </a:endParaRPr>
          </a:p>
          <a:p>
            <a:pPr marL="0" indent="0">
              <a:buNone/>
            </a:pPr>
            <a:endParaRPr lang="en-IN" sz="1600" dirty="0">
              <a:latin typeface="Times New Roman" panose="02020603050405020304" pitchFamily="18" charset="0"/>
              <a:cs typeface="Times New Roman" panose="02020603050405020304" pitchFamily="18" charset="0"/>
            </a:endParaRPr>
          </a:p>
          <a:p>
            <a:pPr marL="0" indent="0">
              <a:buNone/>
            </a:pP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1851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103E6-8D3D-D21E-4F65-D2B32C0321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80BF23-076B-1A73-FA86-182441011436}"/>
              </a:ext>
            </a:extLst>
          </p:cNvPr>
          <p:cNvSpPr>
            <a:spLocks noGrp="1"/>
          </p:cNvSpPr>
          <p:nvPr>
            <p:ph type="title"/>
          </p:nvPr>
        </p:nvSpPr>
        <p:spPr>
          <a:xfrm>
            <a:off x="457200" y="400050"/>
            <a:ext cx="8229600" cy="742950"/>
          </a:xfr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style>
          <a:lnRef idx="1">
            <a:schemeClr val="accent5"/>
          </a:lnRef>
          <a:fillRef idx="2">
            <a:schemeClr val="accent5"/>
          </a:fillRef>
          <a:effectRef idx="1">
            <a:schemeClr val="accent5"/>
          </a:effectRef>
          <a:fontRef idx="minor">
            <a:schemeClr val="dk1"/>
          </a:fontRef>
        </p:style>
        <p:txBody>
          <a:bodyPr>
            <a:normAutofit fontScale="90000"/>
          </a:bodyPr>
          <a:lstStyle/>
          <a:p>
            <a:br>
              <a:rPr lang="en-US" b="1" spc="-1" dirty="0">
                <a:solidFill>
                  <a:srgbClr val="C00000"/>
                </a:solidFill>
                <a:latin typeface="Gill Sans MT" panose="020B0502020104020203"/>
              </a:rPr>
            </a:br>
            <a:r>
              <a:rPr lang="en-US" sz="3100" b="1" spc="-1" dirty="0">
                <a:solidFill>
                  <a:srgbClr val="C00000"/>
                </a:solidFill>
                <a:latin typeface="Gill Sans MT" panose="020B0502020104020203"/>
              </a:rPr>
              <a:t>Experimentation and Results</a:t>
            </a:r>
            <a:br>
              <a:rPr lang="en-US" spc="-1" dirty="0">
                <a:solidFill>
                  <a:srgbClr val="000000"/>
                </a:solidFill>
                <a:latin typeface="Gill Sans MT" panose="020B0502020104020203"/>
              </a:rPr>
            </a:br>
            <a:endParaRPr lang="en-IN" dirty="0"/>
          </a:p>
        </p:txBody>
      </p:sp>
      <p:sp>
        <p:nvSpPr>
          <p:cNvPr id="3" name="Content Placeholder 2">
            <a:extLst>
              <a:ext uri="{FF2B5EF4-FFF2-40B4-BE49-F238E27FC236}">
                <a16:creationId xmlns:a16="http://schemas.microsoft.com/office/drawing/2014/main" id="{7018332A-031A-5B13-2570-22731469579D}"/>
              </a:ext>
            </a:extLst>
          </p:cNvPr>
          <p:cNvSpPr>
            <a:spLocks noGrp="1"/>
          </p:cNvSpPr>
          <p:nvPr>
            <p:ph idx="1"/>
          </p:nvPr>
        </p:nvSpPr>
        <p:spPr>
          <a:xfrm>
            <a:off x="395536" y="1203598"/>
            <a:ext cx="8229600" cy="3657600"/>
          </a:xfrm>
        </p:spPr>
        <p:txBody>
          <a:bodyPr>
            <a:normAutofit/>
          </a:bodyPr>
          <a:lstStyle/>
          <a:p>
            <a:pPr marL="0" lvl="1" indent="0">
              <a:buNone/>
            </a:pPr>
            <a:r>
              <a:rPr lang="en-IN" sz="2000" b="1" u="sng" spc="-1" dirty="0">
                <a:solidFill>
                  <a:schemeClr val="accent2">
                    <a:lumMod val="50000"/>
                  </a:schemeClr>
                </a:solidFill>
                <a:highlight>
                  <a:srgbClr val="00FFFF"/>
                </a:highlight>
                <a:latin typeface="Gill Sans MT" panose="020B0502020104020203"/>
              </a:rPr>
              <a:t>System Specifications</a:t>
            </a:r>
            <a:endParaRPr lang="en-US" sz="2000" b="1" u="sng" spc="-1" dirty="0">
              <a:solidFill>
                <a:schemeClr val="accent2">
                  <a:lumMod val="50000"/>
                </a:schemeClr>
              </a:solidFill>
              <a:highlight>
                <a:srgbClr val="00FFFF"/>
              </a:highlight>
              <a:latin typeface="Gill Sans MT" panose="020B0502020104020203"/>
            </a:endParaRPr>
          </a:p>
          <a:p>
            <a:pPr marL="0" indent="0">
              <a:buNone/>
            </a:pPr>
            <a:endParaRPr lang="en-IN" sz="1600" b="1" dirty="0">
              <a:latin typeface="Times New Roman" panose="02020603050405020304" pitchFamily="18" charset="0"/>
              <a:cs typeface="Times New Roman" panose="02020603050405020304" pitchFamily="18" charset="0"/>
            </a:endParaRPr>
          </a:p>
          <a:p>
            <a:pPr marL="0" indent="0">
              <a:buNone/>
            </a:pPr>
            <a:r>
              <a:rPr lang="en-IN" sz="1600" b="1" dirty="0">
                <a:latin typeface="Times New Roman" panose="02020603050405020304" pitchFamily="18" charset="0"/>
                <a:cs typeface="Times New Roman" panose="02020603050405020304" pitchFamily="18" charset="0"/>
              </a:rPr>
              <a:t>4) Tools:</a:t>
            </a:r>
            <a:endParaRPr lang="en-IN" sz="1600" dirty="0">
              <a:latin typeface="Times New Roman" panose="02020603050405020304" pitchFamily="18" charset="0"/>
              <a:cs typeface="Times New Roman" panose="02020603050405020304" pitchFamily="18" charset="0"/>
            </a:endParaRPr>
          </a:p>
          <a:p>
            <a:pPr marL="617220" lvl="1" indent="-342900">
              <a:buClr>
                <a:schemeClr val="tx1"/>
              </a:buClr>
              <a:buFont typeface="+mj-lt"/>
              <a:buAutoNum type="arabicParenR"/>
            </a:pPr>
            <a:r>
              <a:rPr lang="en-IN" sz="1600" dirty="0">
                <a:latin typeface="Times New Roman" panose="02020603050405020304" pitchFamily="18" charset="0"/>
                <a:cs typeface="Times New Roman" panose="02020603050405020304" pitchFamily="18" charset="0"/>
              </a:rPr>
              <a:t>IDE: STS (Spring Tool Suite) / Eclipse</a:t>
            </a:r>
          </a:p>
          <a:p>
            <a:pPr marL="617220" lvl="1" indent="-342900">
              <a:buClr>
                <a:schemeClr val="tx1"/>
              </a:buClr>
              <a:buFont typeface="+mj-lt"/>
              <a:buAutoNum type="arabicParenR"/>
            </a:pPr>
            <a:r>
              <a:rPr lang="en-IN" sz="1600" dirty="0">
                <a:latin typeface="Times New Roman" panose="02020603050405020304" pitchFamily="18" charset="0"/>
                <a:cs typeface="Times New Roman" panose="02020603050405020304" pitchFamily="18" charset="0"/>
              </a:rPr>
              <a:t>Build Tool: Maven</a:t>
            </a:r>
          </a:p>
          <a:p>
            <a:pPr marL="617220" lvl="1" indent="-342900">
              <a:buClr>
                <a:schemeClr val="tx1"/>
              </a:buClr>
              <a:buFont typeface="+mj-lt"/>
              <a:buAutoNum type="arabicParenR"/>
            </a:pPr>
            <a:r>
              <a:rPr lang="en-IN" sz="1600" dirty="0">
                <a:latin typeface="Times New Roman" panose="02020603050405020304" pitchFamily="18" charset="0"/>
                <a:cs typeface="Times New Roman" panose="02020603050405020304" pitchFamily="18" charset="0"/>
              </a:rPr>
              <a:t>Version Control: Git (e.g., GitHub)</a:t>
            </a:r>
          </a:p>
          <a:p>
            <a:pPr marL="617220" lvl="1" indent="-342900">
              <a:buClr>
                <a:schemeClr val="tx1"/>
              </a:buClr>
              <a:buFont typeface="+mj-lt"/>
              <a:buAutoNum type="arabicParenR"/>
            </a:pPr>
            <a:r>
              <a:rPr lang="en-IN" sz="1600" dirty="0">
                <a:latin typeface="Times New Roman" panose="02020603050405020304" pitchFamily="18" charset="0"/>
                <a:cs typeface="Times New Roman" panose="02020603050405020304" pitchFamily="18" charset="0"/>
              </a:rPr>
              <a:t>Testing Tools: Junit</a:t>
            </a:r>
          </a:p>
          <a:p>
            <a:pPr marL="274320" lvl="1" indent="0">
              <a:buClr>
                <a:schemeClr val="tx1"/>
              </a:buClr>
              <a:buNone/>
            </a:pPr>
            <a:endParaRPr lang="en-IN" sz="1600" dirty="0">
              <a:latin typeface="Times New Roman" panose="02020603050405020304" pitchFamily="18" charset="0"/>
              <a:cs typeface="Times New Roman" panose="02020603050405020304" pitchFamily="18" charset="0"/>
            </a:endParaRPr>
          </a:p>
          <a:p>
            <a:pPr marL="0" indent="0">
              <a:buNone/>
            </a:pPr>
            <a:r>
              <a:rPr lang="en-IN" sz="1600" b="1" dirty="0">
                <a:latin typeface="Times New Roman" panose="02020603050405020304" pitchFamily="18" charset="0"/>
                <a:cs typeface="Times New Roman" panose="02020603050405020304" pitchFamily="18" charset="0"/>
              </a:rPr>
              <a:t>5) Runtime Environment:</a:t>
            </a:r>
            <a:endParaRPr lang="en-IN" sz="1600" dirty="0">
              <a:latin typeface="Times New Roman" panose="02020603050405020304" pitchFamily="18" charset="0"/>
              <a:cs typeface="Times New Roman" panose="02020603050405020304" pitchFamily="18" charset="0"/>
            </a:endParaRPr>
          </a:p>
          <a:p>
            <a:pPr marL="617220" lvl="1" indent="-342900">
              <a:buClr>
                <a:schemeClr val="tx1"/>
              </a:buClr>
              <a:buFont typeface="+mj-lt"/>
              <a:buAutoNum type="arabicParenR"/>
            </a:pPr>
            <a:r>
              <a:rPr lang="en-IN" sz="1600" dirty="0">
                <a:latin typeface="Times New Roman" panose="02020603050405020304" pitchFamily="18" charset="0"/>
                <a:cs typeface="Times New Roman" panose="02020603050405020304" pitchFamily="18" charset="0"/>
              </a:rPr>
              <a:t>JDK 17+ </a:t>
            </a:r>
          </a:p>
          <a:p>
            <a:pPr marL="617220" lvl="1" indent="-342900">
              <a:buClr>
                <a:schemeClr val="tx1"/>
              </a:buClr>
              <a:buFont typeface="+mj-lt"/>
              <a:buAutoNum type="arabicParenR"/>
            </a:pPr>
            <a:r>
              <a:rPr lang="en-IN" sz="1600" dirty="0">
                <a:latin typeface="Times New Roman" panose="02020603050405020304" pitchFamily="18" charset="0"/>
                <a:cs typeface="Times New Roman" panose="02020603050405020304" pitchFamily="18" charset="0"/>
              </a:rPr>
              <a:t>Tomcat Embedded Server (Default in Spring Boot)</a:t>
            </a:r>
          </a:p>
        </p:txBody>
      </p:sp>
    </p:spTree>
    <p:extLst>
      <p:ext uri="{BB962C8B-B14F-4D97-AF65-F5344CB8AC3E}">
        <p14:creationId xmlns:p14="http://schemas.microsoft.com/office/powerpoint/2010/main" val="3234140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0050"/>
            <a:ext cx="8229600" cy="742950"/>
          </a:xfr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style>
          <a:lnRef idx="1">
            <a:schemeClr val="accent5"/>
          </a:lnRef>
          <a:fillRef idx="2">
            <a:schemeClr val="accent5"/>
          </a:fillRef>
          <a:effectRef idx="1">
            <a:schemeClr val="accent5"/>
          </a:effectRef>
          <a:fontRef idx="minor">
            <a:schemeClr val="dk1"/>
          </a:fontRef>
        </p:style>
        <p:txBody>
          <a:bodyPr>
            <a:normAutofit fontScale="90000"/>
          </a:bodyPr>
          <a:lstStyle/>
          <a:p>
            <a:br>
              <a:rPr lang="en-US" b="1" spc="-1" dirty="0">
                <a:solidFill>
                  <a:srgbClr val="C00000"/>
                </a:solidFill>
                <a:latin typeface="Gill Sans MT" panose="020B0502020104020203"/>
              </a:rPr>
            </a:br>
            <a:r>
              <a:rPr lang="en-US" sz="3100" b="1" spc="-1" dirty="0">
                <a:solidFill>
                  <a:srgbClr val="C00000"/>
                </a:solidFill>
                <a:latin typeface="Gill Sans MT" panose="020B0502020104020203"/>
              </a:rPr>
              <a:t>Experimentation and Results</a:t>
            </a:r>
            <a:br>
              <a:rPr lang="en-US" spc="-1" dirty="0">
                <a:solidFill>
                  <a:srgbClr val="000000"/>
                </a:solidFill>
                <a:latin typeface="Gill Sans MT" panose="020B0502020104020203"/>
              </a:rPr>
            </a:br>
            <a:endParaRPr lang="en-IN" dirty="0"/>
          </a:p>
        </p:txBody>
      </p:sp>
      <p:sp>
        <p:nvSpPr>
          <p:cNvPr id="3" name="Content Placeholder 2"/>
          <p:cNvSpPr>
            <a:spLocks noGrp="1"/>
          </p:cNvSpPr>
          <p:nvPr>
            <p:ph idx="1"/>
          </p:nvPr>
        </p:nvSpPr>
        <p:spPr>
          <a:xfrm>
            <a:off x="395536" y="1203598"/>
            <a:ext cx="8229600" cy="3657600"/>
          </a:xfrm>
        </p:spPr>
        <p:txBody>
          <a:bodyPr>
            <a:normAutofit/>
          </a:bodyPr>
          <a:lstStyle/>
          <a:p>
            <a:pPr marL="0" lvl="1" indent="0">
              <a:buNone/>
            </a:pPr>
            <a:r>
              <a:rPr lang="en-IN" sz="2000" b="1" u="sng" spc="-1" dirty="0">
                <a:solidFill>
                  <a:schemeClr val="accent2">
                    <a:lumMod val="50000"/>
                  </a:schemeClr>
                </a:solidFill>
                <a:highlight>
                  <a:srgbClr val="00FFFF"/>
                </a:highlight>
                <a:latin typeface="Gill Sans MT" panose="020B0502020104020203"/>
              </a:rPr>
              <a:t>System Specifications</a:t>
            </a:r>
            <a:endParaRPr lang="en-US" sz="2000" b="1" u="sng" spc="-1" dirty="0">
              <a:solidFill>
                <a:schemeClr val="accent2">
                  <a:lumMod val="50000"/>
                </a:schemeClr>
              </a:solidFill>
              <a:highlight>
                <a:srgbClr val="00FFFF"/>
              </a:highlight>
              <a:latin typeface="Gill Sans MT" panose="020B0502020104020203"/>
            </a:endParaRPr>
          </a:p>
          <a:p>
            <a:pPr marL="0" indent="0">
              <a:buNone/>
            </a:pPr>
            <a:endParaRPr lang="en-IN" sz="1600" b="1" dirty="0">
              <a:latin typeface="Times New Roman" panose="02020603050405020304" pitchFamily="18" charset="0"/>
              <a:cs typeface="Times New Roman" panose="02020603050405020304" pitchFamily="18" charset="0"/>
            </a:endParaRPr>
          </a:p>
          <a:p>
            <a:pPr marL="0" indent="0">
              <a:buNone/>
            </a:pPr>
            <a:r>
              <a:rPr lang="en-IN" sz="1600" b="1" dirty="0">
                <a:latin typeface="Times New Roman" panose="02020603050405020304" pitchFamily="18" charset="0"/>
                <a:cs typeface="Times New Roman" panose="02020603050405020304" pitchFamily="18" charset="0"/>
              </a:rPr>
              <a:t>6) Dependencies:</a:t>
            </a:r>
            <a:endParaRPr lang="en-IN" sz="1600" dirty="0">
              <a:latin typeface="Times New Roman" panose="02020603050405020304" pitchFamily="18" charset="0"/>
              <a:cs typeface="Times New Roman" panose="02020603050405020304" pitchFamily="18" charset="0"/>
            </a:endParaRPr>
          </a:p>
          <a:p>
            <a:pPr marL="617220" lvl="1" indent="-342900">
              <a:buClr>
                <a:schemeClr val="tx1"/>
              </a:buClr>
              <a:buFont typeface="+mj-lt"/>
              <a:buAutoNum type="arabicParenR"/>
            </a:pPr>
            <a:r>
              <a:rPr lang="en-IN" sz="1600" dirty="0">
                <a:latin typeface="Times New Roman" panose="02020603050405020304" pitchFamily="18" charset="0"/>
                <a:cs typeface="Times New Roman" panose="02020603050405020304" pitchFamily="18" charset="0"/>
              </a:rPr>
              <a:t>Spring Boot Dev Tools</a:t>
            </a:r>
          </a:p>
          <a:p>
            <a:pPr marL="617220" lvl="1" indent="-342900">
              <a:buClr>
                <a:schemeClr val="tx1"/>
              </a:buClr>
              <a:buFont typeface="+mj-lt"/>
              <a:buAutoNum type="arabicParenR"/>
            </a:pPr>
            <a:r>
              <a:rPr lang="en-IN" sz="1600" dirty="0">
                <a:latin typeface="Times New Roman" panose="02020603050405020304" pitchFamily="18" charset="0"/>
                <a:cs typeface="Times New Roman" panose="02020603050405020304" pitchFamily="18" charset="0"/>
              </a:rPr>
              <a:t>Spring Web</a:t>
            </a:r>
          </a:p>
          <a:p>
            <a:pPr marL="617220" lvl="1" indent="-342900">
              <a:buClr>
                <a:schemeClr val="tx1"/>
              </a:buClr>
              <a:buFont typeface="+mj-lt"/>
              <a:buAutoNum type="arabicParenR"/>
            </a:pPr>
            <a:r>
              <a:rPr lang="en-IN" sz="1600" dirty="0">
                <a:latin typeface="Times New Roman" panose="02020603050405020304" pitchFamily="18" charset="0"/>
                <a:cs typeface="Times New Roman" panose="02020603050405020304" pitchFamily="18" charset="0"/>
              </a:rPr>
              <a:t>Spring Data JPA</a:t>
            </a:r>
          </a:p>
          <a:p>
            <a:pPr marL="617220" lvl="1" indent="-342900">
              <a:buClr>
                <a:schemeClr val="tx1"/>
              </a:buClr>
              <a:buFont typeface="+mj-lt"/>
              <a:buAutoNum type="arabicParenR"/>
            </a:pPr>
            <a:r>
              <a:rPr lang="en-IN" sz="1600" dirty="0">
                <a:latin typeface="Times New Roman" panose="02020603050405020304" pitchFamily="18" charset="0"/>
                <a:cs typeface="Times New Roman" panose="02020603050405020304" pitchFamily="18" charset="0"/>
              </a:rPr>
              <a:t>MySQL Driver</a:t>
            </a:r>
          </a:p>
          <a:p>
            <a:pPr marL="617220" lvl="1" indent="-342900">
              <a:buClr>
                <a:schemeClr val="tx1"/>
              </a:buClr>
              <a:buFont typeface="+mj-lt"/>
              <a:buAutoNum type="arabicParenR"/>
            </a:pPr>
            <a:r>
              <a:rPr lang="en-IN" sz="1600" dirty="0">
                <a:latin typeface="Times New Roman" panose="02020603050405020304" pitchFamily="18" charset="0"/>
                <a:cs typeface="Times New Roman" panose="02020603050405020304" pitchFamily="18" charset="0"/>
              </a:rPr>
              <a:t>Spring Security</a:t>
            </a:r>
          </a:p>
          <a:p>
            <a:pPr marL="617220" lvl="1" indent="-342900">
              <a:buClr>
                <a:schemeClr val="tx1"/>
              </a:buClr>
              <a:buFont typeface="+mj-lt"/>
              <a:buAutoNum type="arabicParenR"/>
            </a:pPr>
            <a:r>
              <a:rPr lang="en-IN" sz="1600" dirty="0" err="1">
                <a:latin typeface="Times New Roman" panose="02020603050405020304" pitchFamily="18" charset="0"/>
                <a:cs typeface="Times New Roman" panose="02020603050405020304" pitchFamily="18" charset="0"/>
              </a:rPr>
              <a:t>Thymeleaf</a:t>
            </a:r>
            <a:endParaRPr lang="en-IN" sz="1600" dirty="0">
              <a:latin typeface="Times New Roman" panose="02020603050405020304" pitchFamily="18" charset="0"/>
              <a:cs typeface="Times New Roman" panose="02020603050405020304" pitchFamily="18" charset="0"/>
            </a:endParaRPr>
          </a:p>
          <a:p>
            <a:pPr marL="617220" lvl="1" indent="-342900">
              <a:buClr>
                <a:schemeClr val="tx1"/>
              </a:buClr>
              <a:buFont typeface="+mj-lt"/>
              <a:buAutoNum type="arabicParenR"/>
            </a:pPr>
            <a:r>
              <a:rPr lang="en-IN" sz="1600" dirty="0">
                <a:latin typeface="Times New Roman" panose="02020603050405020304" pitchFamily="18" charset="0"/>
                <a:cs typeface="Times New Roman" panose="02020603050405020304" pitchFamily="18" charset="0"/>
              </a:rPr>
              <a:t>Bean </a:t>
            </a:r>
            <a:r>
              <a:rPr lang="en-IN" sz="1600">
                <a:latin typeface="Times New Roman" panose="02020603050405020304" pitchFamily="18" charset="0"/>
                <a:cs typeface="Times New Roman" panose="02020603050405020304" pitchFamily="18" charset="0"/>
              </a:rPr>
              <a:t>Validation with Hibernate </a:t>
            </a:r>
            <a:r>
              <a:rPr lang="en-IN" sz="1600" dirty="0">
                <a:latin typeface="Times New Roman" panose="02020603050405020304" pitchFamily="18" charset="0"/>
                <a:cs typeface="Times New Roman" panose="02020603050405020304" pitchFamily="18" charset="0"/>
              </a:rPr>
              <a:t>Validator</a:t>
            </a:r>
          </a:p>
          <a:p>
            <a:pPr marL="0" indent="0">
              <a:buNone/>
            </a:pPr>
            <a:endParaRPr lang="en-IN" sz="1600" dirty="0">
              <a:latin typeface="Times New Roman" panose="02020603050405020304" pitchFamily="18" charset="0"/>
              <a:cs typeface="Times New Roman" panose="02020603050405020304" pitchFamily="18" charset="0"/>
            </a:endParaRPr>
          </a:p>
          <a:p>
            <a:pPr marL="0" indent="0">
              <a:buNone/>
            </a:pPr>
            <a:endParaRPr lang="en-IN"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184" y="400050"/>
            <a:ext cx="8373616" cy="742950"/>
          </a:xfr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style>
          <a:lnRef idx="1">
            <a:schemeClr val="accent5"/>
          </a:lnRef>
          <a:fillRef idx="2">
            <a:schemeClr val="accent5"/>
          </a:fillRef>
          <a:effectRef idx="1">
            <a:schemeClr val="accent5"/>
          </a:effectRef>
          <a:fontRef idx="minor">
            <a:schemeClr val="dk1"/>
          </a:fontRef>
        </p:style>
        <p:txBody>
          <a:bodyPr>
            <a:normAutofit fontScale="90000"/>
          </a:bodyPr>
          <a:lstStyle/>
          <a:p>
            <a:br>
              <a:rPr lang="en-US" spc="-1" dirty="0">
                <a:solidFill>
                  <a:srgbClr val="000000"/>
                </a:solidFill>
                <a:latin typeface="Gill Sans MT" panose="020B0502020104020203"/>
              </a:rPr>
            </a:br>
            <a:r>
              <a:rPr lang="en-US" sz="3100" b="1" spc="-1" dirty="0">
                <a:solidFill>
                  <a:srgbClr val="C00000"/>
                </a:solidFill>
                <a:latin typeface="Gill Sans MT" panose="020B0502020104020203"/>
              </a:rPr>
              <a:t>Experimentation and Results Contd..</a:t>
            </a:r>
            <a:br>
              <a:rPr lang="en-US" spc="-1" dirty="0">
                <a:solidFill>
                  <a:srgbClr val="000000"/>
                </a:solidFill>
                <a:latin typeface="Gill Sans MT" panose="020B0502020104020203"/>
              </a:rPr>
            </a:br>
            <a:endParaRPr lang="en-IN" dirty="0"/>
          </a:p>
        </p:txBody>
      </p:sp>
      <p:sp>
        <p:nvSpPr>
          <p:cNvPr id="3" name="Content Placeholder 2"/>
          <p:cNvSpPr>
            <a:spLocks noGrp="1"/>
          </p:cNvSpPr>
          <p:nvPr>
            <p:ph idx="1"/>
          </p:nvPr>
        </p:nvSpPr>
        <p:spPr>
          <a:xfrm>
            <a:off x="385192" y="1275606"/>
            <a:ext cx="8373616" cy="3657600"/>
          </a:xfrm>
        </p:spPr>
        <p:txBody>
          <a:bodyPr>
            <a:normAutofit fontScale="85000" lnSpcReduction="10000"/>
          </a:bodyPr>
          <a:lstStyle/>
          <a:p>
            <a:pPr marL="0" lvl="1" indent="0">
              <a:buNone/>
            </a:pPr>
            <a:r>
              <a:rPr lang="en-IN" b="1" u="sng" spc="-1" dirty="0" err="1">
                <a:solidFill>
                  <a:schemeClr val="accent2">
                    <a:lumMod val="50000"/>
                  </a:schemeClr>
                </a:solidFill>
                <a:highlight>
                  <a:srgbClr val="00FFFF"/>
                </a:highlight>
                <a:latin typeface="Gill Sans MT" panose="020B0502020104020203" pitchFamily="34" charset="0"/>
                <a:cs typeface="Times New Roman" panose="02020603050405020304" pitchFamily="18" charset="0"/>
              </a:rPr>
              <a:t>SpringBoot</a:t>
            </a:r>
            <a:r>
              <a:rPr lang="en-IN" b="1" u="sng" spc="-1" dirty="0">
                <a:solidFill>
                  <a:schemeClr val="accent2">
                    <a:lumMod val="50000"/>
                  </a:schemeClr>
                </a:solidFill>
                <a:highlight>
                  <a:srgbClr val="00FFFF"/>
                </a:highlight>
                <a:latin typeface="Gill Sans MT" panose="020B0502020104020203" pitchFamily="34" charset="0"/>
                <a:cs typeface="Times New Roman" panose="02020603050405020304" pitchFamily="18" charset="0"/>
              </a:rPr>
              <a:t> Features used </a:t>
            </a:r>
          </a:p>
          <a:p>
            <a:pPr lvl="1" indent="-457200">
              <a:buClr>
                <a:schemeClr val="tx1"/>
              </a:buClr>
              <a:buFont typeface="+mj-lt"/>
              <a:buAutoNum type="arabicParenR"/>
            </a:pPr>
            <a:r>
              <a:rPr lang="en-US" altLang="en-IN" sz="2000" spc="-1" dirty="0">
                <a:solidFill>
                  <a:schemeClr val="tx1">
                    <a:lumMod val="85000"/>
                    <a:lumOff val="15000"/>
                  </a:schemeClr>
                </a:solidFill>
                <a:latin typeface="Times New Roman" panose="02020603050405020304" pitchFamily="18" charset="0"/>
                <a:cs typeface="Times New Roman" panose="02020603050405020304" pitchFamily="18" charset="0"/>
              </a:rPr>
              <a:t>Auto-Configuration</a:t>
            </a:r>
          </a:p>
          <a:p>
            <a:pPr lvl="1" indent="-457200">
              <a:buClr>
                <a:schemeClr val="tx1"/>
              </a:buClr>
              <a:buFont typeface="+mj-lt"/>
              <a:buAutoNum type="arabicParenR"/>
            </a:pPr>
            <a:r>
              <a:rPr lang="en-US" altLang="en-IN" sz="2000" spc="-1" dirty="0">
                <a:solidFill>
                  <a:schemeClr val="tx1">
                    <a:lumMod val="85000"/>
                    <a:lumOff val="15000"/>
                  </a:schemeClr>
                </a:solidFill>
                <a:latin typeface="Times New Roman" panose="02020603050405020304" pitchFamily="18" charset="0"/>
                <a:cs typeface="Times New Roman" panose="02020603050405020304" pitchFamily="18" charset="0"/>
              </a:rPr>
              <a:t>Spring data JPA</a:t>
            </a:r>
            <a:r>
              <a:rPr lang="en-IN" altLang="en-US" sz="2000" spc="-1" dirty="0">
                <a:solidFill>
                  <a:schemeClr val="tx1">
                    <a:lumMod val="85000"/>
                    <a:lumOff val="15000"/>
                  </a:schemeClr>
                </a:solidFill>
                <a:latin typeface="Times New Roman" panose="02020603050405020304" pitchFamily="18" charset="0"/>
                <a:cs typeface="Times New Roman" panose="02020603050405020304" pitchFamily="18" charset="0"/>
              </a:rPr>
              <a:t> and Spring security</a:t>
            </a:r>
            <a:endParaRPr lang="en-US" altLang="en-IN" sz="2000" spc="-1" dirty="0">
              <a:solidFill>
                <a:schemeClr val="tx1">
                  <a:lumMod val="85000"/>
                  <a:lumOff val="15000"/>
                </a:schemeClr>
              </a:solidFill>
              <a:latin typeface="Times New Roman" panose="02020603050405020304" pitchFamily="18" charset="0"/>
              <a:cs typeface="Times New Roman" panose="02020603050405020304" pitchFamily="18" charset="0"/>
            </a:endParaRPr>
          </a:p>
          <a:p>
            <a:pPr lvl="1" indent="-457200">
              <a:buClr>
                <a:schemeClr val="tx1"/>
              </a:buClr>
              <a:buFont typeface="+mj-lt"/>
              <a:buAutoNum type="arabicParenR"/>
            </a:pPr>
            <a:r>
              <a:rPr lang="en-US" altLang="en-IN" sz="2000" spc="-1" dirty="0">
                <a:solidFill>
                  <a:schemeClr val="tx1">
                    <a:lumMod val="85000"/>
                    <a:lumOff val="15000"/>
                  </a:schemeClr>
                </a:solidFill>
                <a:latin typeface="Times New Roman" panose="02020603050405020304" pitchFamily="18" charset="0"/>
                <a:cs typeface="Times New Roman" panose="02020603050405020304" pitchFamily="18" charset="0"/>
              </a:rPr>
              <a:t>Thymeleaf Integration</a:t>
            </a:r>
          </a:p>
          <a:p>
            <a:pPr lvl="1" indent="-457200">
              <a:buClr>
                <a:schemeClr val="tx1"/>
              </a:buClr>
              <a:buFont typeface="+mj-lt"/>
              <a:buAutoNum type="arabicParenR"/>
            </a:pPr>
            <a:r>
              <a:rPr lang="en-US" altLang="en-IN" sz="2000" spc="-1" dirty="0">
                <a:solidFill>
                  <a:schemeClr val="tx1">
                    <a:lumMod val="85000"/>
                    <a:lumOff val="15000"/>
                  </a:schemeClr>
                </a:solidFill>
                <a:latin typeface="Times New Roman" panose="02020603050405020304" pitchFamily="18" charset="0"/>
                <a:cs typeface="Times New Roman" panose="02020603050405020304" pitchFamily="18" charset="0"/>
              </a:rPr>
              <a:t>Dependancy Injection using annotations like @Service, @Repository and </a:t>
            </a:r>
            <a:r>
              <a:rPr lang="en-IN" altLang="en-US" sz="2000" spc="-1" dirty="0">
                <a:solidFill>
                  <a:schemeClr val="tx1">
                    <a:lumMod val="85000"/>
                    <a:lumOff val="15000"/>
                  </a:schemeClr>
                </a:solidFill>
                <a:latin typeface="Times New Roman" panose="02020603050405020304" pitchFamily="18" charset="0"/>
                <a:cs typeface="Times New Roman" panose="02020603050405020304" pitchFamily="18" charset="0"/>
              </a:rPr>
              <a:t>@</a:t>
            </a:r>
            <a:r>
              <a:rPr lang="en-US" altLang="en-IN" sz="2000" spc="-1" dirty="0">
                <a:solidFill>
                  <a:schemeClr val="tx1">
                    <a:lumMod val="85000"/>
                    <a:lumOff val="15000"/>
                  </a:schemeClr>
                </a:solidFill>
                <a:latin typeface="Times New Roman" panose="02020603050405020304" pitchFamily="18" charset="0"/>
                <a:cs typeface="Times New Roman" panose="02020603050405020304" pitchFamily="18" charset="0"/>
              </a:rPr>
              <a:t>Autowired annotations</a:t>
            </a:r>
          </a:p>
          <a:p>
            <a:pPr lvl="1" indent="-457200">
              <a:buClr>
                <a:schemeClr val="tx1"/>
              </a:buClr>
              <a:buFont typeface="+mj-lt"/>
              <a:buAutoNum type="arabicParenR"/>
            </a:pPr>
            <a:r>
              <a:rPr lang="en-US" altLang="en-IN" sz="2000" spc="-1" dirty="0">
                <a:solidFill>
                  <a:schemeClr val="tx1">
                    <a:lumMod val="85000"/>
                    <a:lumOff val="15000"/>
                  </a:schemeClr>
                </a:solidFill>
                <a:latin typeface="Times New Roman" panose="02020603050405020304" pitchFamily="18" charset="0"/>
                <a:cs typeface="Times New Roman" panose="02020603050405020304" pitchFamily="18" charset="0"/>
              </a:rPr>
              <a:t>RESTful endpoints:@RestController and @RequestMapping annotation</a:t>
            </a:r>
          </a:p>
          <a:p>
            <a:pPr lvl="1" indent="-457200">
              <a:buClr>
                <a:schemeClr val="tx1"/>
              </a:buClr>
              <a:buFont typeface="+mj-lt"/>
              <a:buAutoNum type="arabicParenR"/>
            </a:pPr>
            <a:r>
              <a:rPr lang="en-US" altLang="en-IN" sz="2000" spc="-1" dirty="0">
                <a:solidFill>
                  <a:schemeClr val="tx1">
                    <a:lumMod val="85000"/>
                    <a:lumOff val="15000"/>
                  </a:schemeClr>
                </a:solidFill>
                <a:latin typeface="Times New Roman" panose="02020603050405020304" pitchFamily="18" charset="0"/>
                <a:cs typeface="Times New Roman" panose="02020603050405020304" pitchFamily="18" charset="0"/>
              </a:rPr>
              <a:t>Validation:Bean validation annotations like @NotNull,@Size and @Email can be used to validate user inputs before processing</a:t>
            </a:r>
          </a:p>
          <a:p>
            <a:pPr lvl="1" indent="-457200">
              <a:buClr>
                <a:schemeClr val="tx1"/>
              </a:buClr>
              <a:buFont typeface="+mj-lt"/>
              <a:buAutoNum type="arabicParenR"/>
            </a:pPr>
            <a:r>
              <a:rPr lang="en-US" altLang="en-IN" sz="2000" spc="-1" dirty="0">
                <a:solidFill>
                  <a:schemeClr val="tx1">
                    <a:lumMod val="85000"/>
                    <a:lumOff val="15000"/>
                  </a:schemeClr>
                </a:solidFill>
                <a:latin typeface="Times New Roman" panose="02020603050405020304" pitchFamily="18" charset="0"/>
                <a:cs typeface="Times New Roman" panose="02020603050405020304" pitchFamily="18" charset="0"/>
              </a:rPr>
              <a:t>Lombok Integration:like @Getter,@Setter which reduces boilerplate code</a:t>
            </a:r>
          </a:p>
          <a:p>
            <a:pPr lvl="1" indent="-457200">
              <a:buClr>
                <a:schemeClr val="tx1"/>
              </a:buClr>
              <a:buFont typeface="+mj-lt"/>
              <a:buAutoNum type="arabicParenR"/>
            </a:pPr>
            <a:r>
              <a:rPr lang="en-US" altLang="en-IN" sz="2000" spc="-1" dirty="0">
                <a:solidFill>
                  <a:schemeClr val="tx1">
                    <a:lumMod val="85000"/>
                    <a:lumOff val="15000"/>
                  </a:schemeClr>
                </a:solidFill>
                <a:latin typeface="Times New Roman" panose="02020603050405020304" pitchFamily="18" charset="0"/>
                <a:cs typeface="Times New Roman" panose="02020603050405020304" pitchFamily="18" charset="0"/>
              </a:rPr>
              <a:t>Configuration Management :Externalized configuration in application.properties</a:t>
            </a:r>
          </a:p>
          <a:p>
            <a:pPr lvl="1" indent="-457200">
              <a:buClr>
                <a:schemeClr val="tx1"/>
              </a:buClr>
              <a:buFont typeface="+mj-lt"/>
              <a:buAutoNum type="arabicParenR"/>
            </a:pPr>
            <a:r>
              <a:rPr lang="en-US" altLang="en-IN" sz="2000" spc="-1" dirty="0">
                <a:solidFill>
                  <a:schemeClr val="tx1">
                    <a:lumMod val="85000"/>
                    <a:lumOff val="15000"/>
                  </a:schemeClr>
                </a:solidFill>
                <a:latin typeface="Times New Roman" panose="02020603050405020304" pitchFamily="18" charset="0"/>
                <a:cs typeface="Times New Roman" panose="02020603050405020304" pitchFamily="18" charset="0"/>
              </a:rPr>
              <a:t>CRUD Operations</a:t>
            </a:r>
          </a:p>
          <a:p>
            <a:pPr marL="0" lvl="1" indent="0">
              <a:buNone/>
            </a:pPr>
            <a:endParaRPr lang="en-IN" sz="2000" b="1" spc="-1" dirty="0">
              <a:solidFill>
                <a:srgbClr val="FF0000"/>
              </a:solidFill>
              <a:latin typeface="Gill Sans MT" panose="020B0502020104020203" pitchFamily="34" charset="0"/>
              <a:cs typeface="Times New Roman" panose="02020603050405020304" pitchFamily="18" charset="0"/>
            </a:endParaRPr>
          </a:p>
          <a:p>
            <a:endParaRPr lang="en-I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705" y="400050"/>
            <a:ext cx="8392795" cy="515620"/>
          </a:xfr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style>
          <a:lnRef idx="1">
            <a:schemeClr val="accent5"/>
          </a:lnRef>
          <a:fillRef idx="2">
            <a:schemeClr val="accent5"/>
          </a:fillRef>
          <a:effectRef idx="1">
            <a:schemeClr val="accent5"/>
          </a:effectRef>
          <a:fontRef idx="minor">
            <a:schemeClr val="dk1"/>
          </a:fontRef>
        </p:style>
        <p:txBody>
          <a:bodyPr>
            <a:normAutofit fontScale="90000"/>
          </a:bodyPr>
          <a:lstStyle/>
          <a:p>
            <a:br>
              <a:rPr lang="en-IN" sz="2800" b="1" dirty="0">
                <a:solidFill>
                  <a:srgbClr val="C00000"/>
                </a:solidFill>
                <a:latin typeface="Gill Sans MT" panose="020B0502020104020203" pitchFamily="34" charset="0"/>
              </a:rPr>
            </a:br>
            <a:br>
              <a:rPr lang="en-IN" sz="2800" b="1" dirty="0">
                <a:solidFill>
                  <a:srgbClr val="C00000"/>
                </a:solidFill>
                <a:latin typeface="Gill Sans MT" panose="020B0502020104020203" pitchFamily="34" charset="0"/>
              </a:rPr>
            </a:br>
            <a:r>
              <a:rPr lang="en-IN" sz="2800" b="1" dirty="0">
                <a:solidFill>
                  <a:srgbClr val="C00000"/>
                </a:solidFill>
                <a:latin typeface="Gill Sans MT" panose="020B0502020104020203" pitchFamily="34" charset="0"/>
              </a:rPr>
              <a:t>Screen Shots</a:t>
            </a:r>
            <a:br>
              <a:rPr lang="en-IN" sz="2800" b="1" dirty="0">
                <a:solidFill>
                  <a:srgbClr val="C00000"/>
                </a:solidFill>
                <a:latin typeface="Gill Sans MT" panose="020B0502020104020203" pitchFamily="34" charset="0"/>
              </a:rPr>
            </a:br>
            <a:br>
              <a:rPr lang="en-IN" sz="2800" b="1" dirty="0">
                <a:solidFill>
                  <a:srgbClr val="C00000"/>
                </a:solidFill>
                <a:latin typeface="Gill Sans MT" panose="020B0502020104020203" pitchFamily="34" charset="0"/>
              </a:rPr>
            </a:br>
            <a:endParaRPr lang="en-IN" sz="2800" b="1" dirty="0">
              <a:solidFill>
                <a:srgbClr val="C00000"/>
              </a:solidFill>
              <a:latin typeface="Gill Sans MT" panose="020B0502020104020203" pitchFamily="34" charset="0"/>
            </a:endParaRPr>
          </a:p>
        </p:txBody>
      </p:sp>
      <p:sp>
        <p:nvSpPr>
          <p:cNvPr id="10" name="TextBox 9"/>
          <p:cNvSpPr txBox="1"/>
          <p:nvPr/>
        </p:nvSpPr>
        <p:spPr>
          <a:xfrm>
            <a:off x="179705" y="915670"/>
            <a:ext cx="1871980" cy="426085"/>
          </a:xfrm>
          <a:prstGeom prst="rect">
            <a:avLst/>
          </a:prstGeom>
          <a:noFill/>
        </p:spPr>
        <p:txBody>
          <a:bodyPr wrap="square" rtlCol="0">
            <a:noAutofit/>
          </a:bodyPr>
          <a:lstStyle/>
          <a:p>
            <a:r>
              <a:rPr lang="en-IN" b="1" dirty="0">
                <a:latin typeface="Times New Roman" panose="02020603050405020304" pitchFamily="18" charset="0"/>
                <a:cs typeface="Times New Roman" panose="02020603050405020304" pitchFamily="18" charset="0"/>
              </a:rPr>
              <a:t>Home Page</a:t>
            </a: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p:txBody>
      </p:sp>
      <p:pic>
        <p:nvPicPr>
          <p:cNvPr id="4" name="Picture 3" descr="C:\Users\Amit\Desktop\eg\Screenshot (1).pngScreenshot (1)"/>
          <p:cNvPicPr>
            <a:picLocks noChangeAspect="1"/>
          </p:cNvPicPr>
          <p:nvPr/>
        </p:nvPicPr>
        <p:blipFill>
          <a:blip r:embed="rId2"/>
          <a:srcRect l="-11" t="-1272" r="11" b="10238"/>
          <a:stretch>
            <a:fillRect/>
          </a:stretch>
        </p:blipFill>
        <p:spPr>
          <a:xfrm>
            <a:off x="1640205" y="1199515"/>
            <a:ext cx="6905625" cy="38188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705" y="400050"/>
            <a:ext cx="8347075" cy="515620"/>
          </a:xfr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style>
          <a:lnRef idx="1">
            <a:schemeClr val="accent5"/>
          </a:lnRef>
          <a:fillRef idx="2">
            <a:schemeClr val="accent5"/>
          </a:fillRef>
          <a:effectRef idx="1">
            <a:schemeClr val="accent5"/>
          </a:effectRef>
          <a:fontRef idx="minor">
            <a:schemeClr val="dk1"/>
          </a:fontRef>
        </p:style>
        <p:txBody>
          <a:bodyPr>
            <a:normAutofit fontScale="90000"/>
          </a:bodyPr>
          <a:lstStyle/>
          <a:p>
            <a:br>
              <a:rPr lang="en-IN" sz="2800" b="1" dirty="0">
                <a:solidFill>
                  <a:srgbClr val="C00000"/>
                </a:solidFill>
                <a:latin typeface="Gill Sans MT" panose="020B0502020104020203" pitchFamily="34" charset="0"/>
              </a:rPr>
            </a:br>
            <a:br>
              <a:rPr lang="en-IN" sz="2800" b="1" dirty="0">
                <a:solidFill>
                  <a:srgbClr val="C00000"/>
                </a:solidFill>
                <a:latin typeface="Gill Sans MT" panose="020B0502020104020203" pitchFamily="34" charset="0"/>
              </a:rPr>
            </a:br>
            <a:r>
              <a:rPr lang="en-IN" sz="2800" b="1" dirty="0">
                <a:solidFill>
                  <a:srgbClr val="C00000"/>
                </a:solidFill>
                <a:latin typeface="Gill Sans MT" panose="020B0502020104020203" pitchFamily="34" charset="0"/>
              </a:rPr>
              <a:t>Screen Shots</a:t>
            </a:r>
            <a:br>
              <a:rPr lang="en-IN" sz="2800" b="1" dirty="0">
                <a:solidFill>
                  <a:srgbClr val="C00000"/>
                </a:solidFill>
                <a:latin typeface="Gill Sans MT" panose="020B0502020104020203" pitchFamily="34" charset="0"/>
              </a:rPr>
            </a:br>
            <a:br>
              <a:rPr lang="en-IN" sz="2800" b="1" dirty="0">
                <a:solidFill>
                  <a:srgbClr val="C00000"/>
                </a:solidFill>
                <a:latin typeface="Gill Sans MT" panose="020B0502020104020203" pitchFamily="34" charset="0"/>
              </a:rPr>
            </a:br>
            <a:endParaRPr lang="en-IN" sz="2800" b="1" dirty="0">
              <a:solidFill>
                <a:srgbClr val="C00000"/>
              </a:solidFill>
              <a:latin typeface="Gill Sans MT" panose="020B0502020104020203" pitchFamily="34" charset="0"/>
            </a:endParaRPr>
          </a:p>
        </p:txBody>
      </p:sp>
      <p:sp>
        <p:nvSpPr>
          <p:cNvPr id="10" name="TextBox 9"/>
          <p:cNvSpPr txBox="1"/>
          <p:nvPr/>
        </p:nvSpPr>
        <p:spPr>
          <a:xfrm>
            <a:off x="179705" y="1059180"/>
            <a:ext cx="2879725" cy="368300"/>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Registration Page</a:t>
            </a:r>
          </a:p>
        </p:txBody>
      </p:sp>
      <p:pic>
        <p:nvPicPr>
          <p:cNvPr id="5" name="Picture 4" descr="C:\Users\Amit\Desktop\eg\Screenshot (3).pngScreenshot (3)"/>
          <p:cNvPicPr>
            <a:picLocks noChangeAspect="1"/>
          </p:cNvPicPr>
          <p:nvPr/>
        </p:nvPicPr>
        <p:blipFill>
          <a:blip r:embed="rId2"/>
          <a:srcRect t="-501" b="11009"/>
          <a:stretch>
            <a:fillRect/>
          </a:stretch>
        </p:blipFill>
        <p:spPr>
          <a:xfrm>
            <a:off x="1161415" y="1419225"/>
            <a:ext cx="7365365" cy="355536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705" y="400050"/>
            <a:ext cx="8412480" cy="528320"/>
          </a:xfr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style>
          <a:lnRef idx="1">
            <a:schemeClr val="accent5"/>
          </a:lnRef>
          <a:fillRef idx="2">
            <a:schemeClr val="accent5"/>
          </a:fillRef>
          <a:effectRef idx="1">
            <a:schemeClr val="accent5"/>
          </a:effectRef>
          <a:fontRef idx="minor">
            <a:schemeClr val="dk1"/>
          </a:fontRef>
        </p:style>
        <p:txBody>
          <a:bodyPr>
            <a:normAutofit fontScale="90000"/>
          </a:bodyPr>
          <a:lstStyle/>
          <a:p>
            <a:br>
              <a:rPr lang="en-IN" sz="2800" b="1" dirty="0">
                <a:solidFill>
                  <a:srgbClr val="C00000"/>
                </a:solidFill>
                <a:latin typeface="Gill Sans MT" panose="020B0502020104020203" pitchFamily="34" charset="0"/>
              </a:rPr>
            </a:br>
            <a:r>
              <a:rPr lang="en-IN" sz="2800" b="1" dirty="0">
                <a:solidFill>
                  <a:srgbClr val="C00000"/>
                </a:solidFill>
                <a:latin typeface="Gill Sans MT" panose="020B0502020104020203" pitchFamily="34" charset="0"/>
              </a:rPr>
              <a:t>Screen Shots</a:t>
            </a:r>
            <a:br>
              <a:rPr lang="en-IN" sz="2800" b="1" dirty="0">
                <a:solidFill>
                  <a:srgbClr val="C00000"/>
                </a:solidFill>
                <a:latin typeface="Gill Sans MT" panose="020B0502020104020203" pitchFamily="34" charset="0"/>
              </a:rPr>
            </a:br>
            <a:endParaRPr lang="en-IN" sz="2800" b="1" dirty="0">
              <a:solidFill>
                <a:srgbClr val="C00000"/>
              </a:solidFill>
              <a:latin typeface="Gill Sans MT" panose="020B0502020104020203" pitchFamily="34" charset="0"/>
            </a:endParaRPr>
          </a:p>
        </p:txBody>
      </p:sp>
      <p:sp>
        <p:nvSpPr>
          <p:cNvPr id="9" name="TextBox 8"/>
          <p:cNvSpPr txBox="1"/>
          <p:nvPr/>
        </p:nvSpPr>
        <p:spPr>
          <a:xfrm>
            <a:off x="33331" y="981361"/>
            <a:ext cx="9043906" cy="4523105"/>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   Registration Successful                                         </a:t>
            </a: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r>
              <a:rPr lang="en-IN" b="1">
                <a:latin typeface="Times New Roman" panose="02020603050405020304" pitchFamily="18" charset="0"/>
                <a:cs typeface="Times New Roman" panose="02020603050405020304" pitchFamily="18" charset="0"/>
              </a:rPr>
              <a:t>                                                                                  </a:t>
            </a:r>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rcRect t="4932" b="-1021"/>
          <a:stretch>
            <a:fillRect/>
          </a:stretch>
        </p:blipFill>
        <p:spPr>
          <a:xfrm>
            <a:off x="1330325" y="1419225"/>
            <a:ext cx="7261860" cy="33940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705" y="400050"/>
            <a:ext cx="8406765" cy="528320"/>
          </a:xfr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style>
          <a:lnRef idx="1">
            <a:schemeClr val="accent5"/>
          </a:lnRef>
          <a:fillRef idx="2">
            <a:schemeClr val="accent5"/>
          </a:fillRef>
          <a:effectRef idx="1">
            <a:schemeClr val="accent5"/>
          </a:effectRef>
          <a:fontRef idx="minor">
            <a:schemeClr val="dk1"/>
          </a:fontRef>
        </p:style>
        <p:txBody>
          <a:bodyPr>
            <a:normAutofit fontScale="90000"/>
          </a:bodyPr>
          <a:lstStyle/>
          <a:p>
            <a:br>
              <a:rPr lang="en-IN" sz="2800" b="1" dirty="0">
                <a:solidFill>
                  <a:srgbClr val="C00000"/>
                </a:solidFill>
                <a:latin typeface="Gill Sans MT" panose="020B0502020104020203" pitchFamily="34" charset="0"/>
              </a:rPr>
            </a:br>
            <a:r>
              <a:rPr lang="en-IN" sz="2800" b="1" dirty="0">
                <a:solidFill>
                  <a:srgbClr val="C00000"/>
                </a:solidFill>
                <a:latin typeface="Gill Sans MT" panose="020B0502020104020203" pitchFamily="34" charset="0"/>
              </a:rPr>
              <a:t>Screen Shots</a:t>
            </a:r>
            <a:br>
              <a:rPr lang="en-IN" sz="2800" b="1" dirty="0">
                <a:solidFill>
                  <a:srgbClr val="C00000"/>
                </a:solidFill>
                <a:latin typeface="Gill Sans MT" panose="020B0502020104020203" pitchFamily="34" charset="0"/>
              </a:rPr>
            </a:br>
            <a:endParaRPr lang="en-IN" sz="2800" b="1" dirty="0">
              <a:solidFill>
                <a:srgbClr val="C00000"/>
              </a:solidFill>
              <a:latin typeface="Gill Sans MT" panose="020B0502020104020203" pitchFamily="34" charset="0"/>
            </a:endParaRPr>
          </a:p>
        </p:txBody>
      </p:sp>
      <p:sp>
        <p:nvSpPr>
          <p:cNvPr id="9" name="TextBox 8"/>
          <p:cNvSpPr txBox="1"/>
          <p:nvPr/>
        </p:nvSpPr>
        <p:spPr>
          <a:xfrm>
            <a:off x="33331" y="981361"/>
            <a:ext cx="9043906" cy="5077460"/>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   </a:t>
            </a:r>
            <a:r>
              <a:rPr lang="en-IN" b="1">
                <a:latin typeface="Times New Roman" panose="02020603050405020304" pitchFamily="18" charset="0"/>
                <a:cs typeface="Times New Roman" panose="02020603050405020304" pitchFamily="18" charset="0"/>
                <a:sym typeface="+mn-ea"/>
              </a:rPr>
              <a:t>Login </a:t>
            </a:r>
            <a:r>
              <a:rPr lang="en-IN" b="1" dirty="0">
                <a:latin typeface="Times New Roman" panose="02020603050405020304" pitchFamily="18" charset="0"/>
                <a:cs typeface="Times New Roman" panose="02020603050405020304" pitchFamily="18" charset="0"/>
                <a:sym typeface="+mn-ea"/>
              </a:rPr>
              <a:t>Page</a:t>
            </a:r>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                              </a:t>
            </a: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r>
              <a:rPr lang="en-IN" b="1">
                <a:latin typeface="Times New Roman" panose="02020603050405020304" pitchFamily="18" charset="0"/>
                <a:cs typeface="Times New Roman" panose="02020603050405020304" pitchFamily="18" charset="0"/>
              </a:rPr>
              <a:t>                                                                                </a:t>
            </a:r>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p:txBody>
      </p:sp>
      <p:pic>
        <p:nvPicPr>
          <p:cNvPr id="6" name="Picture 5" descr="C:\Users\Amit\Desktop\eg\Screenshot (5).pngScreenshot (5)"/>
          <p:cNvPicPr>
            <a:picLocks noChangeAspect="1"/>
          </p:cNvPicPr>
          <p:nvPr/>
        </p:nvPicPr>
        <p:blipFill>
          <a:blip r:embed="rId2"/>
          <a:srcRect t="1935" b="3873"/>
          <a:stretch>
            <a:fillRect/>
          </a:stretch>
        </p:blipFill>
        <p:spPr>
          <a:xfrm>
            <a:off x="1382395" y="1347470"/>
            <a:ext cx="7204075" cy="34874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705" y="400050"/>
            <a:ext cx="8439785" cy="528320"/>
          </a:xfr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style>
          <a:lnRef idx="1">
            <a:schemeClr val="accent5"/>
          </a:lnRef>
          <a:fillRef idx="2">
            <a:schemeClr val="accent5"/>
          </a:fillRef>
          <a:effectRef idx="1">
            <a:schemeClr val="accent5"/>
          </a:effectRef>
          <a:fontRef idx="minor">
            <a:schemeClr val="dk1"/>
          </a:fontRef>
        </p:style>
        <p:txBody>
          <a:bodyPr>
            <a:normAutofit fontScale="90000"/>
          </a:bodyPr>
          <a:lstStyle/>
          <a:p>
            <a:br>
              <a:rPr lang="en-IN" sz="2800" b="1" dirty="0">
                <a:solidFill>
                  <a:srgbClr val="C00000"/>
                </a:solidFill>
                <a:latin typeface="Gill Sans MT" panose="020B0502020104020203" pitchFamily="34" charset="0"/>
              </a:rPr>
            </a:br>
            <a:r>
              <a:rPr lang="en-IN" sz="2800" b="1" dirty="0">
                <a:solidFill>
                  <a:srgbClr val="C00000"/>
                </a:solidFill>
                <a:latin typeface="Gill Sans MT" panose="020B0502020104020203" pitchFamily="34" charset="0"/>
              </a:rPr>
              <a:t>Screen Shots</a:t>
            </a:r>
            <a:br>
              <a:rPr lang="en-IN" sz="2800" b="1" dirty="0">
                <a:solidFill>
                  <a:srgbClr val="C00000"/>
                </a:solidFill>
                <a:latin typeface="Gill Sans MT" panose="020B0502020104020203" pitchFamily="34" charset="0"/>
              </a:rPr>
            </a:br>
            <a:endParaRPr lang="en-IN" sz="2800" b="1" dirty="0">
              <a:solidFill>
                <a:srgbClr val="C00000"/>
              </a:solidFill>
              <a:latin typeface="Gill Sans MT" panose="020B0502020104020203" pitchFamily="34" charset="0"/>
            </a:endParaRPr>
          </a:p>
        </p:txBody>
      </p:sp>
      <p:sp>
        <p:nvSpPr>
          <p:cNvPr id="9" name="TextBox 8"/>
          <p:cNvSpPr txBox="1"/>
          <p:nvPr/>
        </p:nvSpPr>
        <p:spPr>
          <a:xfrm>
            <a:off x="33331" y="981361"/>
            <a:ext cx="9043906" cy="5077460"/>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   User </a:t>
            </a:r>
            <a:r>
              <a:rPr lang="en-IN" b="1">
                <a:latin typeface="Times New Roman" panose="02020603050405020304" pitchFamily="18" charset="0"/>
                <a:cs typeface="Times New Roman" panose="02020603050405020304" pitchFamily="18" charset="0"/>
                <a:sym typeface="+mn-ea"/>
              </a:rPr>
              <a:t>Profile </a:t>
            </a:r>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                              </a:t>
            </a: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r>
              <a:rPr lang="en-IN" b="1">
                <a:latin typeface="Times New Roman" panose="02020603050405020304" pitchFamily="18" charset="0"/>
                <a:cs typeface="Times New Roman" panose="02020603050405020304" pitchFamily="18" charset="0"/>
              </a:rPr>
              <a:t>                                                                                </a:t>
            </a:r>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p:txBody>
      </p:sp>
      <p:pic>
        <p:nvPicPr>
          <p:cNvPr id="6" name="Picture 5" descr="C:\Users\Amit\Desktop\er\Screenshot (14).pngScreenshot (14)"/>
          <p:cNvPicPr>
            <a:picLocks noChangeAspect="1"/>
          </p:cNvPicPr>
          <p:nvPr/>
        </p:nvPicPr>
        <p:blipFill>
          <a:blip r:embed="rId2"/>
          <a:srcRect t="-483" b="3874"/>
          <a:stretch>
            <a:fillRect/>
          </a:stretch>
        </p:blipFill>
        <p:spPr>
          <a:xfrm>
            <a:off x="1454785" y="1347470"/>
            <a:ext cx="7164705" cy="357695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460" y="411480"/>
            <a:ext cx="8361680" cy="504190"/>
          </a:xfr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style>
          <a:lnRef idx="1">
            <a:schemeClr val="accent5"/>
          </a:lnRef>
          <a:fillRef idx="2">
            <a:schemeClr val="accent5"/>
          </a:fillRef>
          <a:effectRef idx="1">
            <a:schemeClr val="accent5"/>
          </a:effectRef>
          <a:fontRef idx="minor">
            <a:schemeClr val="dk1"/>
          </a:fontRef>
        </p:style>
        <p:txBody>
          <a:bodyPr>
            <a:normAutofit fontScale="90000"/>
          </a:bodyPr>
          <a:lstStyle/>
          <a:p>
            <a:br>
              <a:rPr lang="en-IN" sz="2800" b="1" dirty="0">
                <a:solidFill>
                  <a:srgbClr val="C00000"/>
                </a:solidFill>
                <a:latin typeface="Gill Sans MT" panose="020B0502020104020203" pitchFamily="34" charset="0"/>
              </a:rPr>
            </a:br>
            <a:br>
              <a:rPr lang="en-IN" sz="2800" b="1" dirty="0">
                <a:solidFill>
                  <a:srgbClr val="C00000"/>
                </a:solidFill>
                <a:latin typeface="Gill Sans MT" panose="020B0502020104020203" pitchFamily="34" charset="0"/>
              </a:rPr>
            </a:br>
            <a:r>
              <a:rPr lang="en-IN" sz="2800" b="1" dirty="0">
                <a:solidFill>
                  <a:srgbClr val="C00000"/>
                </a:solidFill>
                <a:latin typeface="Gill Sans MT" panose="020B0502020104020203" pitchFamily="34" charset="0"/>
              </a:rPr>
              <a:t>Screen Shots</a:t>
            </a:r>
            <a:br>
              <a:rPr lang="en-IN" sz="2800" b="1" dirty="0">
                <a:solidFill>
                  <a:srgbClr val="C00000"/>
                </a:solidFill>
                <a:latin typeface="Gill Sans MT" panose="020B0502020104020203" pitchFamily="34" charset="0"/>
              </a:rPr>
            </a:br>
            <a:br>
              <a:rPr lang="en-IN" sz="2800" b="1" dirty="0">
                <a:solidFill>
                  <a:srgbClr val="C00000"/>
                </a:solidFill>
                <a:latin typeface="Gill Sans MT" panose="020B0502020104020203" pitchFamily="34" charset="0"/>
              </a:rPr>
            </a:br>
            <a:endParaRPr lang="en-IN" sz="2800" b="1" dirty="0">
              <a:solidFill>
                <a:srgbClr val="C00000"/>
              </a:solidFill>
              <a:latin typeface="Gill Sans MT" panose="020B0502020104020203" pitchFamily="34" charset="0"/>
            </a:endParaRPr>
          </a:p>
        </p:txBody>
      </p:sp>
      <p:sp>
        <p:nvSpPr>
          <p:cNvPr id="8" name="TextBox 7"/>
          <p:cNvSpPr txBox="1"/>
          <p:nvPr/>
        </p:nvSpPr>
        <p:spPr>
          <a:xfrm>
            <a:off x="179512" y="1060337"/>
            <a:ext cx="2804334"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 Add Contact</a:t>
            </a:r>
          </a:p>
        </p:txBody>
      </p:sp>
      <p:pic>
        <p:nvPicPr>
          <p:cNvPr id="6" name="Picture 5" descr="C:\Users\Amit\Desktop\eg\2.png2"/>
          <p:cNvPicPr>
            <a:picLocks noChangeAspect="1"/>
          </p:cNvPicPr>
          <p:nvPr/>
        </p:nvPicPr>
        <p:blipFill>
          <a:blip r:embed="rId2"/>
          <a:srcRect t="-333" r="1118" b="256"/>
          <a:stretch>
            <a:fillRect/>
          </a:stretch>
        </p:blipFill>
        <p:spPr>
          <a:xfrm>
            <a:off x="1547495" y="1494790"/>
            <a:ext cx="7036435" cy="33477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Shape 1"/>
          <p:cNvSpPr txBox="1"/>
          <p:nvPr/>
        </p:nvSpPr>
        <p:spPr>
          <a:xfrm>
            <a:off x="436176" y="371950"/>
            <a:ext cx="8136904" cy="524822"/>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style>
          <a:lnRef idx="1">
            <a:schemeClr val="accent5"/>
          </a:lnRef>
          <a:fillRef idx="2">
            <a:schemeClr val="accent5"/>
          </a:fillRef>
          <a:effectRef idx="1">
            <a:schemeClr val="accent5"/>
          </a:effectRef>
          <a:fontRef idx="minor">
            <a:schemeClr val="dk1"/>
          </a:fontRef>
        </p:style>
        <p:txBody>
          <a:bodyPr lIns="90000" tIns="45000" rIns="90000" bIns="45000" anchor="ctr">
            <a:normAutofit fontScale="25000" lnSpcReduction="20000"/>
          </a:bodyPr>
          <a:lstStyle/>
          <a:p>
            <a:pPr>
              <a:lnSpc>
                <a:spcPct val="100000"/>
              </a:lnSpc>
            </a:pPr>
            <a:endParaRPr lang="en-US" sz="4300" b="1" strike="noStrike" spc="-1" dirty="0">
              <a:solidFill>
                <a:srgbClr val="572314"/>
              </a:solidFill>
              <a:latin typeface="Times New Roman" panose="02020603050405020304" pitchFamily="18" charset="0"/>
              <a:cs typeface="Times New Roman" panose="02020603050405020304" pitchFamily="18" charset="0"/>
            </a:endParaRPr>
          </a:p>
          <a:p>
            <a:pPr>
              <a:lnSpc>
                <a:spcPct val="100000"/>
              </a:lnSpc>
            </a:pPr>
            <a:endParaRPr lang="en-US" sz="4300" b="1" strike="noStrike" spc="-1" dirty="0">
              <a:solidFill>
                <a:srgbClr val="572314"/>
              </a:solidFill>
              <a:latin typeface="Times New Roman" panose="02020603050405020304" pitchFamily="18" charset="0"/>
              <a:cs typeface="Times New Roman" panose="02020603050405020304" pitchFamily="18" charset="0"/>
            </a:endParaRPr>
          </a:p>
          <a:p>
            <a:pPr>
              <a:lnSpc>
                <a:spcPct val="100000"/>
              </a:lnSpc>
            </a:pPr>
            <a:r>
              <a:rPr lang="en-US" sz="11200" b="1" strike="noStrike" spc="-1" dirty="0">
                <a:solidFill>
                  <a:srgbClr val="C00000"/>
                </a:solidFill>
                <a:latin typeface="Gill Sans MT" panose="020B0502020104020203" pitchFamily="34" charset="0"/>
                <a:cs typeface="Times New Roman" panose="02020603050405020304" pitchFamily="18" charset="0"/>
              </a:rPr>
              <a:t>Presentation Outline</a:t>
            </a:r>
            <a:br>
              <a:rPr sz="8000" u="sng" dirty="0">
                <a:solidFill>
                  <a:srgbClr val="C00000"/>
                </a:solidFill>
                <a:latin typeface="Times New Roman" panose="02020603050405020304" pitchFamily="18" charset="0"/>
                <a:cs typeface="Times New Roman" panose="02020603050405020304" pitchFamily="18" charset="0"/>
              </a:rPr>
            </a:br>
            <a:endParaRPr lang="en-US" sz="8000" u="sng" strike="noStrike" spc="-1" dirty="0">
              <a:solidFill>
                <a:srgbClr val="C00000"/>
              </a:solidFill>
              <a:latin typeface="Times New Roman" panose="02020603050405020304" pitchFamily="18" charset="0"/>
              <a:cs typeface="Times New Roman" panose="02020603050405020304" pitchFamily="18" charset="0"/>
            </a:endParaRPr>
          </a:p>
        </p:txBody>
      </p:sp>
      <p:sp>
        <p:nvSpPr>
          <p:cNvPr id="102" name="TextShape 2"/>
          <p:cNvSpPr txBox="1"/>
          <p:nvPr/>
        </p:nvSpPr>
        <p:spPr>
          <a:xfrm>
            <a:off x="323528" y="1042794"/>
            <a:ext cx="8136904" cy="4043196"/>
          </a:xfrm>
          <a:prstGeom prst="rect">
            <a:avLst/>
          </a:prstGeom>
          <a:noFill/>
          <a:ln>
            <a:noFill/>
          </a:ln>
        </p:spPr>
        <p:txBody>
          <a:bodyPr lIns="90000" tIns="45000" rIns="90000" bIns="45000">
            <a:noAutofit/>
          </a:bodyPr>
          <a:lstStyle/>
          <a:p>
            <a:pPr marL="365760" indent="-283210">
              <a:lnSpc>
                <a:spcPct val="100000"/>
              </a:lnSpc>
              <a:spcBef>
                <a:spcPts val="600"/>
              </a:spcBef>
              <a:buClr>
                <a:srgbClr val="3891A7"/>
              </a:buClr>
              <a:buSzPct val="80000"/>
              <a:buFont typeface="Wingdings" panose="05000000000000000000" pitchFamily="2" charset="2"/>
              <a:buChar char=""/>
            </a:pPr>
            <a:r>
              <a:rPr lang="en-US" sz="1200" b="0" strike="noStrike" spc="-1" dirty="0">
                <a:solidFill>
                  <a:schemeClr val="accent2">
                    <a:lumMod val="50000"/>
                  </a:schemeClr>
                </a:solidFill>
                <a:latin typeface="Gill Sans MT" panose="020B0502020104020203"/>
              </a:rPr>
              <a:t>Introduction</a:t>
            </a:r>
          </a:p>
          <a:p>
            <a:pPr marL="640080" lvl="1" indent="-237490">
              <a:lnSpc>
                <a:spcPct val="100000"/>
              </a:lnSpc>
              <a:buClr>
                <a:srgbClr val="3891A7"/>
              </a:buClr>
              <a:buFont typeface="Wingdings" panose="05000000000000000000" pitchFamily="2" charset="2"/>
              <a:buChar char=""/>
            </a:pPr>
            <a:r>
              <a:rPr lang="en-US" sz="1200" b="0" strike="noStrike" spc="-1" dirty="0">
                <a:solidFill>
                  <a:srgbClr val="002060"/>
                </a:solidFill>
                <a:latin typeface="Gill Sans MT" panose="020B0502020104020203"/>
              </a:rPr>
              <a:t>Motivations</a:t>
            </a:r>
          </a:p>
          <a:p>
            <a:pPr marL="640080" lvl="1" indent="-237490">
              <a:lnSpc>
                <a:spcPct val="100000"/>
              </a:lnSpc>
              <a:buClr>
                <a:srgbClr val="3891A7"/>
              </a:buClr>
              <a:buFont typeface="Wingdings" panose="05000000000000000000" pitchFamily="2" charset="2"/>
              <a:buChar char=""/>
            </a:pPr>
            <a:r>
              <a:rPr lang="en-US" sz="1200" spc="-1" dirty="0">
                <a:solidFill>
                  <a:srgbClr val="002060"/>
                </a:solidFill>
                <a:latin typeface="Gill Sans MT" panose="020B0502020104020203"/>
              </a:rPr>
              <a:t>Uniqueness of the work</a:t>
            </a:r>
            <a:endParaRPr lang="en-US" sz="1200" b="0" strike="noStrike" spc="-1" dirty="0">
              <a:solidFill>
                <a:srgbClr val="002060"/>
              </a:solidFill>
              <a:latin typeface="Gill Sans MT" panose="020B0502020104020203"/>
            </a:endParaRPr>
          </a:p>
          <a:p>
            <a:pPr marL="365760" indent="-283210">
              <a:lnSpc>
                <a:spcPct val="100000"/>
              </a:lnSpc>
              <a:spcBef>
                <a:spcPts val="600"/>
              </a:spcBef>
              <a:buClr>
                <a:srgbClr val="3891A7"/>
              </a:buClr>
              <a:buSzPct val="80000"/>
              <a:buFont typeface="Wingdings" panose="05000000000000000000" pitchFamily="2" charset="2"/>
              <a:buChar char=""/>
            </a:pPr>
            <a:r>
              <a:rPr lang="en-US" sz="1200" b="0" strike="noStrike" spc="-1" dirty="0">
                <a:solidFill>
                  <a:schemeClr val="accent2">
                    <a:lumMod val="50000"/>
                  </a:schemeClr>
                </a:solidFill>
                <a:latin typeface="Gill Sans MT" panose="020B0502020104020203"/>
              </a:rPr>
              <a:t>Literature Survey</a:t>
            </a:r>
          </a:p>
          <a:p>
            <a:pPr marL="640080" lvl="1" indent="-237490">
              <a:lnSpc>
                <a:spcPct val="100000"/>
              </a:lnSpc>
              <a:spcBef>
                <a:spcPts val="550"/>
              </a:spcBef>
              <a:buClr>
                <a:srgbClr val="3891A7"/>
              </a:buClr>
              <a:buFont typeface="Wingdings" panose="05000000000000000000" pitchFamily="2" charset="2"/>
              <a:buChar char=""/>
            </a:pPr>
            <a:r>
              <a:rPr lang="en-US" sz="1200" b="0" strike="noStrike" spc="-1" dirty="0">
                <a:solidFill>
                  <a:srgbClr val="002060"/>
                </a:solidFill>
                <a:latin typeface="Gill Sans MT" panose="020B0502020104020203"/>
              </a:rPr>
              <a:t>Existing System</a:t>
            </a:r>
          </a:p>
          <a:p>
            <a:pPr marL="640080" lvl="1" indent="-237490">
              <a:lnSpc>
                <a:spcPct val="100000"/>
              </a:lnSpc>
              <a:spcBef>
                <a:spcPts val="550"/>
              </a:spcBef>
              <a:buClr>
                <a:srgbClr val="3891A7"/>
              </a:buClr>
              <a:buFont typeface="Wingdings" panose="05000000000000000000" pitchFamily="2" charset="2"/>
              <a:buChar char=""/>
            </a:pPr>
            <a:r>
              <a:rPr lang="en-US" sz="1200" b="0" strike="noStrike" spc="-1" dirty="0">
                <a:solidFill>
                  <a:srgbClr val="002060"/>
                </a:solidFill>
                <a:latin typeface="Gill Sans MT" panose="020B0502020104020203"/>
              </a:rPr>
              <a:t>Problem Identification</a:t>
            </a:r>
          </a:p>
          <a:p>
            <a:pPr marL="365760" indent="-283210">
              <a:lnSpc>
                <a:spcPct val="100000"/>
              </a:lnSpc>
              <a:spcBef>
                <a:spcPts val="600"/>
              </a:spcBef>
              <a:buClr>
                <a:srgbClr val="3891A7"/>
              </a:buClr>
              <a:buSzPct val="80000"/>
              <a:buFont typeface="Wingdings" panose="05000000000000000000" pitchFamily="2" charset="2"/>
              <a:buChar char=""/>
            </a:pPr>
            <a:r>
              <a:rPr lang="en-US" sz="1200" b="0" strike="noStrike" spc="-1" dirty="0">
                <a:solidFill>
                  <a:schemeClr val="accent2">
                    <a:lumMod val="50000"/>
                  </a:schemeClr>
                </a:solidFill>
                <a:latin typeface="Gill Sans MT" panose="020B0502020104020203"/>
              </a:rPr>
              <a:t>Schematic Layout Or ER diagram </a:t>
            </a:r>
          </a:p>
          <a:p>
            <a:pPr marL="365760" indent="-283210">
              <a:lnSpc>
                <a:spcPct val="100000"/>
              </a:lnSpc>
              <a:spcBef>
                <a:spcPts val="600"/>
              </a:spcBef>
              <a:buClr>
                <a:srgbClr val="3891A7"/>
              </a:buClr>
              <a:buSzPct val="80000"/>
              <a:buFont typeface="Wingdings" panose="05000000000000000000" pitchFamily="2" charset="2"/>
              <a:buChar char=""/>
            </a:pPr>
            <a:r>
              <a:rPr lang="en-US" sz="1200" b="0" strike="noStrike" spc="-1" dirty="0">
                <a:solidFill>
                  <a:schemeClr val="accent2">
                    <a:lumMod val="50000"/>
                  </a:schemeClr>
                </a:solidFill>
                <a:latin typeface="Gill Sans MT" panose="020B0502020104020203"/>
              </a:rPr>
              <a:t>Methods OR Tools OR Algorithms used</a:t>
            </a:r>
          </a:p>
          <a:p>
            <a:pPr marL="365760" indent="-283210">
              <a:lnSpc>
                <a:spcPct val="100000"/>
              </a:lnSpc>
              <a:spcBef>
                <a:spcPts val="600"/>
              </a:spcBef>
              <a:buClr>
                <a:srgbClr val="3891A7"/>
              </a:buClr>
              <a:buSzPct val="80000"/>
              <a:buFont typeface="Wingdings" panose="05000000000000000000" pitchFamily="2" charset="2"/>
              <a:buChar char=""/>
            </a:pPr>
            <a:r>
              <a:rPr lang="en-US" sz="1200" spc="-1" dirty="0">
                <a:solidFill>
                  <a:schemeClr val="accent2">
                    <a:lumMod val="50000"/>
                  </a:schemeClr>
                </a:solidFill>
                <a:latin typeface="Gill Sans MT" panose="020B0502020104020203"/>
              </a:rPr>
              <a:t>Experimentation and Results</a:t>
            </a:r>
          </a:p>
          <a:p>
            <a:pPr marL="640080" lvl="1" indent="-237490">
              <a:buClr>
                <a:srgbClr val="3891A7"/>
              </a:buClr>
              <a:buSzPct val="80000"/>
              <a:buFont typeface="Wingdings" panose="05000000000000000000" pitchFamily="2" charset="2"/>
              <a:buChar char=""/>
            </a:pPr>
            <a:r>
              <a:rPr lang="en-IN" sz="1200" spc="-1" dirty="0">
                <a:solidFill>
                  <a:srgbClr val="002060"/>
                </a:solidFill>
                <a:latin typeface="Gill Sans MT" panose="020B0502020104020203"/>
              </a:rPr>
              <a:t>System/Model Specifications</a:t>
            </a:r>
          </a:p>
          <a:p>
            <a:pPr marL="640080" lvl="1" indent="-237490">
              <a:buClr>
                <a:srgbClr val="3891A7"/>
              </a:buClr>
              <a:buSzPct val="80000"/>
              <a:buFont typeface="Wingdings" panose="05000000000000000000" pitchFamily="2" charset="2"/>
              <a:buChar char=""/>
            </a:pPr>
            <a:r>
              <a:rPr lang="en-IN" sz="1200" spc="-1" dirty="0">
                <a:solidFill>
                  <a:srgbClr val="002060"/>
                </a:solidFill>
                <a:latin typeface="Gill Sans MT" panose="020B0502020104020203"/>
              </a:rPr>
              <a:t>Screenshots</a:t>
            </a:r>
            <a:endParaRPr lang="en-US" sz="1200" spc="-1" dirty="0">
              <a:solidFill>
                <a:srgbClr val="002060"/>
              </a:solidFill>
              <a:latin typeface="Gill Sans MT" panose="020B0502020104020203"/>
            </a:endParaRPr>
          </a:p>
          <a:p>
            <a:pPr marL="640080" lvl="1" indent="-237490">
              <a:buClr>
                <a:srgbClr val="3891A7"/>
              </a:buClr>
              <a:buSzPct val="80000"/>
              <a:buFont typeface="Wingdings" panose="05000000000000000000" pitchFamily="2" charset="2"/>
              <a:buChar char=""/>
            </a:pPr>
            <a:r>
              <a:rPr lang="en-IN" sz="1200" spc="-1" dirty="0" err="1">
                <a:solidFill>
                  <a:srgbClr val="002060"/>
                </a:solidFill>
                <a:latin typeface="Gill Sans MT" panose="020B0502020104020203"/>
              </a:rPr>
              <a:t>SpringBoot</a:t>
            </a:r>
            <a:r>
              <a:rPr lang="en-IN" sz="1200" spc="-1" dirty="0">
                <a:solidFill>
                  <a:srgbClr val="002060"/>
                </a:solidFill>
                <a:latin typeface="Gill Sans MT" panose="020B0502020104020203"/>
              </a:rPr>
              <a:t> features used </a:t>
            </a:r>
          </a:p>
          <a:p>
            <a:pPr marL="640080" lvl="1" indent="-237490">
              <a:buClr>
                <a:srgbClr val="3891A7"/>
              </a:buClr>
              <a:buSzPct val="80000"/>
              <a:buFont typeface="Wingdings" panose="05000000000000000000" pitchFamily="2" charset="2"/>
              <a:buChar char=""/>
            </a:pPr>
            <a:r>
              <a:rPr lang="en-IN" sz="1200" spc="-1" dirty="0">
                <a:solidFill>
                  <a:srgbClr val="002060"/>
                </a:solidFill>
                <a:latin typeface="Gill Sans MT" panose="020B0502020104020203"/>
              </a:rPr>
              <a:t>Experimental outcomes (Tables and Figures)</a:t>
            </a:r>
          </a:p>
          <a:p>
            <a:pPr marL="640080" lvl="1" indent="-237490">
              <a:buClr>
                <a:srgbClr val="3891A7"/>
              </a:buClr>
              <a:buSzPct val="80000"/>
              <a:buFont typeface="Wingdings" panose="05000000000000000000" pitchFamily="2" charset="2"/>
              <a:buChar char=""/>
            </a:pPr>
            <a:r>
              <a:rPr lang="en-IN" sz="1200" spc="-1" dirty="0">
                <a:solidFill>
                  <a:srgbClr val="002060"/>
                </a:solidFill>
                <a:latin typeface="Gill Sans MT" panose="020B0502020104020203"/>
              </a:rPr>
              <a:t>Result Analysis</a:t>
            </a:r>
          </a:p>
          <a:p>
            <a:pPr marL="365760" indent="-283210">
              <a:lnSpc>
                <a:spcPct val="100000"/>
              </a:lnSpc>
              <a:spcBef>
                <a:spcPts val="600"/>
              </a:spcBef>
              <a:buClr>
                <a:srgbClr val="3891A7"/>
              </a:buClr>
              <a:buSzPct val="80000"/>
              <a:buFont typeface="Wingdings" panose="05000000000000000000" pitchFamily="2" charset="2"/>
              <a:buChar char=""/>
            </a:pPr>
            <a:r>
              <a:rPr lang="en-US" sz="1200" spc="-1" dirty="0">
                <a:solidFill>
                  <a:schemeClr val="accent2">
                    <a:lumMod val="50000"/>
                  </a:schemeClr>
                </a:solidFill>
                <a:latin typeface="Gill Sans MT" panose="020B0502020104020203"/>
              </a:rPr>
              <a:t>Conclusion and Future Scope (Key Findings)</a:t>
            </a:r>
            <a:endParaRPr lang="en-US" sz="1200" b="0" strike="noStrike" spc="-1" dirty="0">
              <a:solidFill>
                <a:schemeClr val="accent2">
                  <a:lumMod val="50000"/>
                </a:schemeClr>
              </a:solidFill>
              <a:latin typeface="Gill Sans MT" panose="020B0502020104020203"/>
            </a:endParaRPr>
          </a:p>
          <a:p>
            <a:pPr marL="365760" lvl="1" indent="-283210">
              <a:spcBef>
                <a:spcPts val="600"/>
              </a:spcBef>
              <a:buClr>
                <a:srgbClr val="3891A7"/>
              </a:buClr>
              <a:buSzPct val="80000"/>
              <a:buFont typeface="Wingdings" panose="05000000000000000000" pitchFamily="2" charset="2"/>
              <a:buChar char=""/>
            </a:pPr>
            <a:r>
              <a:rPr lang="en-IN" sz="1200" spc="-1" dirty="0">
                <a:solidFill>
                  <a:schemeClr val="accent2">
                    <a:lumMod val="50000"/>
                  </a:schemeClr>
                </a:solidFill>
                <a:latin typeface="Gill Sans MT" panose="020B0502020104020203"/>
              </a:rPr>
              <a:t>Bibliography</a:t>
            </a:r>
            <a:endParaRPr lang="en-US" sz="1200" spc="-1" dirty="0">
              <a:solidFill>
                <a:schemeClr val="accent2">
                  <a:lumMod val="50000"/>
                </a:schemeClr>
              </a:solidFill>
              <a:latin typeface="Gill Sans MT" panose="020B0502020104020203"/>
            </a:endParaRPr>
          </a:p>
        </p:txBody>
      </p:sp>
      <p:sp>
        <p:nvSpPr>
          <p:cNvPr id="103" name="TextShape 3"/>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598A15F4-BA1A-4DF0-8C36-812FE3A649CD}" type="slidenum">
              <a:rPr lang="en-IN" sz="1200" b="0" strike="noStrike" spc="-1">
                <a:solidFill>
                  <a:srgbClr val="B5A989"/>
                </a:solidFill>
                <a:latin typeface="Gill Sans MT" panose="020B0502020104020203"/>
              </a:rPr>
              <a:t>2</a:t>
            </a:fld>
            <a:endParaRPr lang="en-IN" sz="1200" b="0" strike="noStrike" spc="-1">
              <a:latin typeface="Times New Roman" panose="020206030504050203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460" y="411480"/>
            <a:ext cx="8348980" cy="504190"/>
          </a:xfr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style>
          <a:lnRef idx="1">
            <a:schemeClr val="accent5"/>
          </a:lnRef>
          <a:fillRef idx="2">
            <a:schemeClr val="accent5"/>
          </a:fillRef>
          <a:effectRef idx="1">
            <a:schemeClr val="accent5"/>
          </a:effectRef>
          <a:fontRef idx="minor">
            <a:schemeClr val="dk1"/>
          </a:fontRef>
        </p:style>
        <p:txBody>
          <a:bodyPr>
            <a:normAutofit fontScale="90000"/>
          </a:bodyPr>
          <a:lstStyle/>
          <a:p>
            <a:br>
              <a:rPr lang="en-IN" sz="2800" b="1" dirty="0">
                <a:solidFill>
                  <a:srgbClr val="C00000"/>
                </a:solidFill>
                <a:latin typeface="Gill Sans MT" panose="020B0502020104020203" pitchFamily="34" charset="0"/>
              </a:rPr>
            </a:br>
            <a:br>
              <a:rPr lang="en-IN" sz="2800" b="1" dirty="0">
                <a:solidFill>
                  <a:srgbClr val="C00000"/>
                </a:solidFill>
                <a:latin typeface="Gill Sans MT" panose="020B0502020104020203" pitchFamily="34" charset="0"/>
              </a:rPr>
            </a:br>
            <a:r>
              <a:rPr lang="en-IN" sz="2800" b="1" dirty="0">
                <a:solidFill>
                  <a:srgbClr val="C00000"/>
                </a:solidFill>
                <a:latin typeface="Gill Sans MT" panose="020B0502020104020203" pitchFamily="34" charset="0"/>
              </a:rPr>
              <a:t>Screen Shots</a:t>
            </a:r>
            <a:br>
              <a:rPr lang="en-IN" sz="2800" b="1" dirty="0">
                <a:solidFill>
                  <a:srgbClr val="C00000"/>
                </a:solidFill>
                <a:latin typeface="Gill Sans MT" panose="020B0502020104020203" pitchFamily="34" charset="0"/>
              </a:rPr>
            </a:br>
            <a:br>
              <a:rPr lang="en-IN" sz="2800" b="1" dirty="0">
                <a:solidFill>
                  <a:srgbClr val="C00000"/>
                </a:solidFill>
                <a:latin typeface="Gill Sans MT" panose="020B0502020104020203" pitchFamily="34" charset="0"/>
              </a:rPr>
            </a:br>
            <a:endParaRPr lang="en-IN" sz="2800" b="1" dirty="0">
              <a:solidFill>
                <a:srgbClr val="C00000"/>
              </a:solidFill>
              <a:latin typeface="Gill Sans MT" panose="020B0502020104020203" pitchFamily="34" charset="0"/>
            </a:endParaRPr>
          </a:p>
        </p:txBody>
      </p:sp>
      <p:sp>
        <p:nvSpPr>
          <p:cNvPr id="8" name="TextBox 7"/>
          <p:cNvSpPr txBox="1"/>
          <p:nvPr/>
        </p:nvSpPr>
        <p:spPr>
          <a:xfrm>
            <a:off x="163830" y="972185"/>
            <a:ext cx="2891790" cy="368300"/>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 Search Contact</a:t>
            </a:r>
          </a:p>
        </p:txBody>
      </p:sp>
      <p:pic>
        <p:nvPicPr>
          <p:cNvPr id="6" name="Picture 5" descr="C:\Users\Amit\Desktop\er\Screenshot (27).pngScreenshot (27)"/>
          <p:cNvPicPr>
            <a:picLocks noChangeAspect="1"/>
          </p:cNvPicPr>
          <p:nvPr/>
        </p:nvPicPr>
        <p:blipFill>
          <a:blip r:embed="rId2"/>
          <a:srcRect t="1950" b="1950"/>
          <a:stretch>
            <a:fillRect/>
          </a:stretch>
        </p:blipFill>
        <p:spPr>
          <a:xfrm>
            <a:off x="2124075" y="1340485"/>
            <a:ext cx="6464935" cy="343027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251460" y="400050"/>
            <a:ext cx="8364220" cy="515620"/>
          </a:xfr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style>
          <a:lnRef idx="1">
            <a:schemeClr val="accent5"/>
          </a:lnRef>
          <a:fillRef idx="2">
            <a:schemeClr val="accent5"/>
          </a:fillRef>
          <a:effectRef idx="1">
            <a:schemeClr val="accent5"/>
          </a:effectRef>
          <a:fontRef idx="minor">
            <a:schemeClr val="dk1"/>
          </a:fontRef>
        </p:style>
        <p:txBody>
          <a:bodyPr>
            <a:normAutofit fontScale="90000"/>
          </a:bodyPr>
          <a:lstStyle/>
          <a:p>
            <a:br>
              <a:rPr lang="en-IN" sz="2800" b="1" dirty="0">
                <a:solidFill>
                  <a:srgbClr val="C00000"/>
                </a:solidFill>
                <a:latin typeface="Gill Sans MT" panose="020B0502020104020203" pitchFamily="34" charset="0"/>
              </a:rPr>
            </a:br>
            <a:r>
              <a:rPr lang="en-IN" sz="2800" b="1" dirty="0">
                <a:solidFill>
                  <a:srgbClr val="C00000"/>
                </a:solidFill>
                <a:latin typeface="Gill Sans MT" panose="020B0502020104020203" pitchFamily="34" charset="0"/>
              </a:rPr>
              <a:t>Screen Shots</a:t>
            </a:r>
            <a:br>
              <a:rPr lang="en-IN" sz="2800" b="1" dirty="0">
                <a:solidFill>
                  <a:srgbClr val="C00000"/>
                </a:solidFill>
                <a:latin typeface="Gill Sans MT" panose="020B0502020104020203" pitchFamily="34" charset="0"/>
              </a:rPr>
            </a:br>
            <a:endParaRPr lang="en-IN" sz="2800" b="1" dirty="0">
              <a:solidFill>
                <a:srgbClr val="C00000"/>
              </a:solidFill>
              <a:latin typeface="Gill Sans MT" panose="020B0502020104020203" pitchFamily="34" charset="0"/>
            </a:endParaRPr>
          </a:p>
        </p:txBody>
      </p:sp>
      <p:sp>
        <p:nvSpPr>
          <p:cNvPr id="7" name="TextBox 6"/>
          <p:cNvSpPr txBox="1"/>
          <p:nvPr/>
        </p:nvSpPr>
        <p:spPr>
          <a:xfrm>
            <a:off x="251386" y="987172"/>
            <a:ext cx="2473424" cy="368300"/>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sym typeface="+mn-ea"/>
              </a:rPr>
              <a:t>Contact Preview</a:t>
            </a:r>
            <a:endParaRPr lang="en-IN" b="1" dirty="0">
              <a:latin typeface="Times New Roman" panose="02020603050405020304" pitchFamily="18" charset="0"/>
              <a:cs typeface="Times New Roman" panose="02020603050405020304" pitchFamily="18" charset="0"/>
            </a:endParaRPr>
          </a:p>
        </p:txBody>
      </p:sp>
      <p:pic>
        <p:nvPicPr>
          <p:cNvPr id="9" name="Picture 8" descr="C:\Users\Amit\Desktop\eg\cp.pngcp"/>
          <p:cNvPicPr>
            <a:picLocks noChangeAspect="1"/>
          </p:cNvPicPr>
          <p:nvPr/>
        </p:nvPicPr>
        <p:blipFill>
          <a:blip r:embed="rId2"/>
          <a:srcRect t="12" b="138"/>
          <a:stretch>
            <a:fillRect/>
          </a:stretch>
        </p:blipFill>
        <p:spPr>
          <a:xfrm>
            <a:off x="1403350" y="1344930"/>
            <a:ext cx="7198360" cy="36861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460" y="411480"/>
            <a:ext cx="8361680" cy="504190"/>
          </a:xfr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style>
          <a:lnRef idx="1">
            <a:schemeClr val="accent5"/>
          </a:lnRef>
          <a:fillRef idx="2">
            <a:schemeClr val="accent5"/>
          </a:fillRef>
          <a:effectRef idx="1">
            <a:schemeClr val="accent5"/>
          </a:effectRef>
          <a:fontRef idx="minor">
            <a:schemeClr val="dk1"/>
          </a:fontRef>
        </p:style>
        <p:txBody>
          <a:bodyPr>
            <a:normAutofit fontScale="90000"/>
          </a:bodyPr>
          <a:lstStyle/>
          <a:p>
            <a:br>
              <a:rPr lang="en-IN" sz="2800" b="1" dirty="0">
                <a:solidFill>
                  <a:srgbClr val="C00000"/>
                </a:solidFill>
                <a:latin typeface="Gill Sans MT" panose="020B0502020104020203" pitchFamily="34" charset="0"/>
              </a:rPr>
            </a:br>
            <a:br>
              <a:rPr lang="en-IN" sz="2800" b="1" dirty="0">
                <a:solidFill>
                  <a:srgbClr val="C00000"/>
                </a:solidFill>
                <a:latin typeface="Gill Sans MT" panose="020B0502020104020203" pitchFamily="34" charset="0"/>
              </a:rPr>
            </a:br>
            <a:r>
              <a:rPr lang="en-IN" sz="2800" b="1" dirty="0">
                <a:solidFill>
                  <a:srgbClr val="C00000"/>
                </a:solidFill>
                <a:latin typeface="Gill Sans MT" panose="020B0502020104020203" pitchFamily="34" charset="0"/>
              </a:rPr>
              <a:t>Screen Shots</a:t>
            </a:r>
            <a:br>
              <a:rPr lang="en-IN" sz="2800" b="1" dirty="0">
                <a:solidFill>
                  <a:srgbClr val="C00000"/>
                </a:solidFill>
                <a:latin typeface="Gill Sans MT" panose="020B0502020104020203" pitchFamily="34" charset="0"/>
              </a:rPr>
            </a:br>
            <a:br>
              <a:rPr lang="en-IN" sz="2800" b="1" dirty="0">
                <a:solidFill>
                  <a:srgbClr val="C00000"/>
                </a:solidFill>
                <a:latin typeface="Gill Sans MT" panose="020B0502020104020203" pitchFamily="34" charset="0"/>
              </a:rPr>
            </a:br>
            <a:endParaRPr lang="en-IN" sz="2800" b="1" dirty="0">
              <a:solidFill>
                <a:srgbClr val="C00000"/>
              </a:solidFill>
              <a:latin typeface="Gill Sans MT" panose="020B0502020104020203" pitchFamily="34" charset="0"/>
            </a:endParaRPr>
          </a:p>
        </p:txBody>
      </p:sp>
      <p:sp>
        <p:nvSpPr>
          <p:cNvPr id="3" name="Content Placeholder 2"/>
          <p:cNvSpPr>
            <a:spLocks noGrp="1"/>
          </p:cNvSpPr>
          <p:nvPr>
            <p:ph idx="1"/>
          </p:nvPr>
        </p:nvSpPr>
        <p:spPr>
          <a:xfrm>
            <a:off x="107628" y="1347470"/>
            <a:ext cx="8496944" cy="3657600"/>
          </a:xfrm>
        </p:spPr>
        <p:txBody>
          <a:bodyPr>
            <a:normAutofit/>
          </a:bodyPr>
          <a:lstStyle/>
          <a:p>
            <a:pPr algn="just"/>
            <a:endParaRPr lang="en-US" sz="1800" dirty="0">
              <a:solidFill>
                <a:srgbClr val="FF0000"/>
              </a:solidFill>
              <a:latin typeface="Gill Sans MT" panose="020B0502020104020203" pitchFamily="34" charset="0"/>
            </a:endParaRPr>
          </a:p>
          <a:p>
            <a:pPr algn="just"/>
            <a:endParaRPr lang="en-US" sz="1800" dirty="0">
              <a:solidFill>
                <a:srgbClr val="FF0000"/>
              </a:solidFill>
              <a:latin typeface="Gill Sans MT" panose="020B0502020104020203" pitchFamily="34" charset="0"/>
            </a:endParaRPr>
          </a:p>
          <a:p>
            <a:pPr algn="just"/>
            <a:endParaRPr lang="en-US" sz="1800" dirty="0">
              <a:solidFill>
                <a:srgbClr val="FF0000"/>
              </a:solidFill>
              <a:latin typeface="Gill Sans MT" panose="020B0502020104020203" pitchFamily="34" charset="0"/>
            </a:endParaRPr>
          </a:p>
          <a:p>
            <a:pPr algn="just"/>
            <a:endParaRPr lang="en-US" sz="1800" dirty="0">
              <a:solidFill>
                <a:srgbClr val="FF0000"/>
              </a:solidFill>
              <a:latin typeface="Gill Sans MT" panose="020B0502020104020203" pitchFamily="34" charset="0"/>
            </a:endParaRPr>
          </a:p>
          <a:p>
            <a:pPr algn="just"/>
            <a:endParaRPr lang="en-US" sz="1800" dirty="0">
              <a:solidFill>
                <a:srgbClr val="FF0000"/>
              </a:solidFill>
              <a:latin typeface="Gill Sans MT" panose="020B0502020104020203" pitchFamily="34" charset="0"/>
            </a:endParaRPr>
          </a:p>
          <a:p>
            <a:pPr algn="just"/>
            <a:endParaRPr lang="en-US" sz="1800" dirty="0">
              <a:solidFill>
                <a:srgbClr val="FF0000"/>
              </a:solidFill>
              <a:latin typeface="Gill Sans MT" panose="020B0502020104020203" pitchFamily="34" charset="0"/>
            </a:endParaRPr>
          </a:p>
          <a:p>
            <a:pPr algn="just"/>
            <a:endParaRPr lang="en-US" sz="1800" dirty="0">
              <a:solidFill>
                <a:srgbClr val="FF0000"/>
              </a:solidFill>
              <a:latin typeface="Gill Sans MT" panose="020B0502020104020203" pitchFamily="34" charset="0"/>
            </a:endParaRPr>
          </a:p>
          <a:p>
            <a:pPr algn="just"/>
            <a:endParaRPr lang="en-US" sz="1800" dirty="0">
              <a:solidFill>
                <a:srgbClr val="FF0000"/>
              </a:solidFill>
              <a:latin typeface="Gill Sans MT" panose="020B0502020104020203" pitchFamily="34" charset="0"/>
            </a:endParaRPr>
          </a:p>
          <a:p>
            <a:pPr algn="just"/>
            <a:endParaRPr lang="en-US" sz="1800" dirty="0">
              <a:solidFill>
                <a:srgbClr val="FF0000"/>
              </a:solidFill>
              <a:latin typeface="Gill Sans MT" panose="020B0502020104020203" pitchFamily="34" charset="0"/>
            </a:endParaRPr>
          </a:p>
          <a:p>
            <a:pPr algn="just"/>
            <a:endParaRPr lang="en-US" sz="1800" dirty="0">
              <a:solidFill>
                <a:srgbClr val="FF0000"/>
              </a:solidFill>
              <a:latin typeface="Gill Sans MT" panose="020B0502020104020203" pitchFamily="34" charset="0"/>
            </a:endParaRPr>
          </a:p>
          <a:p>
            <a:pPr algn="just"/>
            <a:endParaRPr lang="en-US" sz="1800" dirty="0">
              <a:solidFill>
                <a:srgbClr val="FF0000"/>
              </a:solidFill>
              <a:latin typeface="Gill Sans MT" panose="020B0502020104020203" pitchFamily="34" charset="0"/>
            </a:endParaRPr>
          </a:p>
        </p:txBody>
      </p:sp>
      <p:sp>
        <p:nvSpPr>
          <p:cNvPr id="14" name="TextBox 13"/>
          <p:cNvSpPr txBox="1"/>
          <p:nvPr/>
        </p:nvSpPr>
        <p:spPr>
          <a:xfrm>
            <a:off x="251773" y="946949"/>
            <a:ext cx="4489772"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Detailed Contact Info</a:t>
            </a:r>
          </a:p>
        </p:txBody>
      </p:sp>
      <p:pic>
        <p:nvPicPr>
          <p:cNvPr id="4" name="Picture 3" descr="C:\Users\Amit\Desktop\eg\dc.pngdc"/>
          <p:cNvPicPr>
            <a:picLocks noChangeAspect="1"/>
          </p:cNvPicPr>
          <p:nvPr/>
        </p:nvPicPr>
        <p:blipFill>
          <a:blip r:embed="rId2"/>
          <a:srcRect t="-584" b="4483"/>
          <a:stretch>
            <a:fillRect/>
          </a:stretch>
        </p:blipFill>
        <p:spPr>
          <a:xfrm>
            <a:off x="1889760" y="1347470"/>
            <a:ext cx="6715125" cy="36004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460" y="411480"/>
            <a:ext cx="8289925" cy="504190"/>
          </a:xfr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style>
          <a:lnRef idx="1">
            <a:schemeClr val="accent5"/>
          </a:lnRef>
          <a:fillRef idx="2">
            <a:schemeClr val="accent5"/>
          </a:fillRef>
          <a:effectRef idx="1">
            <a:schemeClr val="accent5"/>
          </a:effectRef>
          <a:fontRef idx="minor">
            <a:schemeClr val="dk1"/>
          </a:fontRef>
        </p:style>
        <p:txBody>
          <a:bodyPr>
            <a:normAutofit fontScale="90000"/>
          </a:bodyPr>
          <a:lstStyle/>
          <a:p>
            <a:br>
              <a:rPr lang="en-IN" sz="2800" b="1" dirty="0">
                <a:solidFill>
                  <a:srgbClr val="C00000"/>
                </a:solidFill>
                <a:latin typeface="Gill Sans MT" panose="020B0502020104020203" pitchFamily="34" charset="0"/>
              </a:rPr>
            </a:br>
            <a:br>
              <a:rPr lang="en-IN" sz="2800" b="1" dirty="0">
                <a:solidFill>
                  <a:srgbClr val="C00000"/>
                </a:solidFill>
                <a:latin typeface="Gill Sans MT" panose="020B0502020104020203" pitchFamily="34" charset="0"/>
              </a:rPr>
            </a:br>
            <a:r>
              <a:rPr lang="en-IN" sz="2800" b="1" dirty="0">
                <a:solidFill>
                  <a:srgbClr val="C00000"/>
                </a:solidFill>
                <a:latin typeface="Gill Sans MT" panose="020B0502020104020203" pitchFamily="34" charset="0"/>
              </a:rPr>
              <a:t>Screen Shots</a:t>
            </a:r>
            <a:br>
              <a:rPr lang="en-IN" sz="2800" b="1" dirty="0">
                <a:solidFill>
                  <a:srgbClr val="C00000"/>
                </a:solidFill>
                <a:latin typeface="Gill Sans MT" panose="020B0502020104020203" pitchFamily="34" charset="0"/>
              </a:rPr>
            </a:br>
            <a:br>
              <a:rPr lang="en-IN" sz="2800" b="1" dirty="0">
                <a:solidFill>
                  <a:srgbClr val="C00000"/>
                </a:solidFill>
                <a:latin typeface="Gill Sans MT" panose="020B0502020104020203" pitchFamily="34" charset="0"/>
              </a:rPr>
            </a:br>
            <a:endParaRPr lang="en-IN" sz="2800" b="1" dirty="0">
              <a:solidFill>
                <a:srgbClr val="C00000"/>
              </a:solidFill>
              <a:latin typeface="Gill Sans MT" panose="020B0502020104020203" pitchFamily="34" charset="0"/>
            </a:endParaRPr>
          </a:p>
        </p:txBody>
      </p:sp>
      <p:sp>
        <p:nvSpPr>
          <p:cNvPr id="3" name="Content Placeholder 2"/>
          <p:cNvSpPr>
            <a:spLocks noGrp="1"/>
          </p:cNvSpPr>
          <p:nvPr>
            <p:ph idx="1"/>
          </p:nvPr>
        </p:nvSpPr>
        <p:spPr>
          <a:xfrm>
            <a:off x="106045" y="1347470"/>
            <a:ext cx="8498205" cy="3657600"/>
          </a:xfrm>
        </p:spPr>
        <p:txBody>
          <a:bodyPr>
            <a:normAutofit/>
          </a:bodyPr>
          <a:lstStyle/>
          <a:p>
            <a:pPr algn="just"/>
            <a:endParaRPr lang="en-US" sz="1800" dirty="0">
              <a:solidFill>
                <a:srgbClr val="FF0000"/>
              </a:solidFill>
              <a:latin typeface="Gill Sans MT" panose="020B0502020104020203" pitchFamily="34" charset="0"/>
            </a:endParaRPr>
          </a:p>
          <a:p>
            <a:pPr algn="just"/>
            <a:endParaRPr lang="en-US" sz="1800" dirty="0">
              <a:solidFill>
                <a:srgbClr val="FF0000"/>
              </a:solidFill>
              <a:latin typeface="Gill Sans MT" panose="020B0502020104020203" pitchFamily="34" charset="0"/>
            </a:endParaRPr>
          </a:p>
          <a:p>
            <a:pPr algn="just"/>
            <a:endParaRPr lang="en-US" sz="1800" dirty="0">
              <a:solidFill>
                <a:srgbClr val="FF0000"/>
              </a:solidFill>
              <a:latin typeface="Gill Sans MT" panose="020B0502020104020203" pitchFamily="34" charset="0"/>
            </a:endParaRPr>
          </a:p>
          <a:p>
            <a:pPr algn="just"/>
            <a:endParaRPr lang="en-US" sz="1800" dirty="0">
              <a:solidFill>
                <a:srgbClr val="FF0000"/>
              </a:solidFill>
              <a:latin typeface="Gill Sans MT" panose="020B0502020104020203" pitchFamily="34" charset="0"/>
            </a:endParaRPr>
          </a:p>
          <a:p>
            <a:pPr algn="just"/>
            <a:endParaRPr lang="en-US" sz="1800" dirty="0">
              <a:solidFill>
                <a:srgbClr val="FF0000"/>
              </a:solidFill>
              <a:latin typeface="Gill Sans MT" panose="020B0502020104020203" pitchFamily="34" charset="0"/>
            </a:endParaRPr>
          </a:p>
          <a:p>
            <a:pPr algn="just"/>
            <a:endParaRPr lang="en-US" sz="1800" dirty="0">
              <a:solidFill>
                <a:srgbClr val="FF0000"/>
              </a:solidFill>
              <a:latin typeface="Gill Sans MT" panose="020B0502020104020203" pitchFamily="34" charset="0"/>
            </a:endParaRPr>
          </a:p>
          <a:p>
            <a:pPr algn="just"/>
            <a:endParaRPr lang="en-US" sz="1800" dirty="0">
              <a:solidFill>
                <a:srgbClr val="FF0000"/>
              </a:solidFill>
              <a:latin typeface="Gill Sans MT" panose="020B0502020104020203" pitchFamily="34" charset="0"/>
            </a:endParaRPr>
          </a:p>
          <a:p>
            <a:pPr algn="just"/>
            <a:endParaRPr lang="en-US" sz="1800" dirty="0">
              <a:solidFill>
                <a:srgbClr val="FF0000"/>
              </a:solidFill>
              <a:latin typeface="Gill Sans MT" panose="020B0502020104020203" pitchFamily="34" charset="0"/>
            </a:endParaRPr>
          </a:p>
          <a:p>
            <a:pPr algn="just"/>
            <a:endParaRPr lang="en-US" sz="1800" dirty="0">
              <a:solidFill>
                <a:srgbClr val="FF0000"/>
              </a:solidFill>
              <a:latin typeface="Gill Sans MT" panose="020B0502020104020203" pitchFamily="34" charset="0"/>
            </a:endParaRPr>
          </a:p>
          <a:p>
            <a:pPr algn="just"/>
            <a:endParaRPr lang="en-US" sz="1800" dirty="0">
              <a:solidFill>
                <a:srgbClr val="FF0000"/>
              </a:solidFill>
              <a:latin typeface="Gill Sans MT" panose="020B0502020104020203" pitchFamily="34" charset="0"/>
            </a:endParaRPr>
          </a:p>
          <a:p>
            <a:pPr algn="just"/>
            <a:endParaRPr lang="en-US" sz="1800" dirty="0">
              <a:solidFill>
                <a:srgbClr val="FF0000"/>
              </a:solidFill>
              <a:latin typeface="Gill Sans MT" panose="020B0502020104020203" pitchFamily="34" charset="0"/>
            </a:endParaRPr>
          </a:p>
        </p:txBody>
      </p:sp>
      <p:sp>
        <p:nvSpPr>
          <p:cNvPr id="14" name="TextBox 13"/>
          <p:cNvSpPr txBox="1"/>
          <p:nvPr/>
        </p:nvSpPr>
        <p:spPr>
          <a:xfrm>
            <a:off x="251773" y="927899"/>
            <a:ext cx="4489772" cy="368300"/>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Change Password</a:t>
            </a:r>
          </a:p>
        </p:txBody>
      </p:sp>
      <p:pic>
        <p:nvPicPr>
          <p:cNvPr id="4" name="Picture 3" descr="C:\Users\Amit\Desktop\eg\pc.pngpc"/>
          <p:cNvPicPr>
            <a:picLocks noChangeAspect="1"/>
          </p:cNvPicPr>
          <p:nvPr/>
        </p:nvPicPr>
        <p:blipFill>
          <a:blip r:embed="rId2"/>
          <a:srcRect t="1331" b="6415"/>
          <a:stretch>
            <a:fillRect/>
          </a:stretch>
        </p:blipFill>
        <p:spPr>
          <a:xfrm>
            <a:off x="1510030" y="1308100"/>
            <a:ext cx="7031355" cy="366204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460" y="411480"/>
            <a:ext cx="8303260" cy="504190"/>
          </a:xfr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style>
          <a:lnRef idx="1">
            <a:schemeClr val="accent5"/>
          </a:lnRef>
          <a:fillRef idx="2">
            <a:schemeClr val="accent5"/>
          </a:fillRef>
          <a:effectRef idx="1">
            <a:schemeClr val="accent5"/>
          </a:effectRef>
          <a:fontRef idx="minor">
            <a:schemeClr val="dk1"/>
          </a:fontRef>
        </p:style>
        <p:txBody>
          <a:bodyPr>
            <a:normAutofit fontScale="90000"/>
          </a:bodyPr>
          <a:lstStyle/>
          <a:p>
            <a:br>
              <a:rPr lang="en-IN" sz="2800" b="1" dirty="0">
                <a:solidFill>
                  <a:srgbClr val="C00000"/>
                </a:solidFill>
                <a:latin typeface="Gill Sans MT" panose="020B0502020104020203" pitchFamily="34" charset="0"/>
              </a:rPr>
            </a:br>
            <a:br>
              <a:rPr lang="en-IN" sz="2800" b="1" dirty="0">
                <a:solidFill>
                  <a:srgbClr val="C00000"/>
                </a:solidFill>
                <a:latin typeface="Gill Sans MT" panose="020B0502020104020203" pitchFamily="34" charset="0"/>
              </a:rPr>
            </a:br>
            <a:r>
              <a:rPr lang="en-IN" sz="2800" b="1" dirty="0">
                <a:solidFill>
                  <a:srgbClr val="C00000"/>
                </a:solidFill>
                <a:latin typeface="Gill Sans MT" panose="020B0502020104020203" pitchFamily="34" charset="0"/>
              </a:rPr>
              <a:t>Screen Shots</a:t>
            </a:r>
            <a:br>
              <a:rPr lang="en-IN" sz="2800" b="1" dirty="0">
                <a:solidFill>
                  <a:srgbClr val="C00000"/>
                </a:solidFill>
                <a:latin typeface="Gill Sans MT" panose="020B0502020104020203" pitchFamily="34" charset="0"/>
              </a:rPr>
            </a:br>
            <a:br>
              <a:rPr lang="en-IN" sz="2800" b="1" dirty="0">
                <a:solidFill>
                  <a:srgbClr val="C00000"/>
                </a:solidFill>
                <a:latin typeface="Gill Sans MT" panose="020B0502020104020203" pitchFamily="34" charset="0"/>
              </a:rPr>
            </a:br>
            <a:endParaRPr lang="en-IN" sz="2800" b="1" dirty="0">
              <a:solidFill>
                <a:srgbClr val="C00000"/>
              </a:solidFill>
              <a:latin typeface="Gill Sans MT" panose="020B0502020104020203" pitchFamily="34" charset="0"/>
            </a:endParaRPr>
          </a:p>
        </p:txBody>
      </p:sp>
      <p:sp>
        <p:nvSpPr>
          <p:cNvPr id="3" name="Content Placeholder 2"/>
          <p:cNvSpPr>
            <a:spLocks noGrp="1"/>
          </p:cNvSpPr>
          <p:nvPr>
            <p:ph idx="1"/>
          </p:nvPr>
        </p:nvSpPr>
        <p:spPr>
          <a:xfrm>
            <a:off x="106045" y="1347470"/>
            <a:ext cx="8498205" cy="3657600"/>
          </a:xfrm>
        </p:spPr>
        <p:txBody>
          <a:bodyPr>
            <a:normAutofit/>
          </a:bodyPr>
          <a:lstStyle/>
          <a:p>
            <a:pPr algn="just"/>
            <a:endParaRPr lang="en-US" sz="1800" dirty="0">
              <a:solidFill>
                <a:srgbClr val="FF0000"/>
              </a:solidFill>
              <a:latin typeface="Gill Sans MT" panose="020B0502020104020203" pitchFamily="34" charset="0"/>
            </a:endParaRPr>
          </a:p>
          <a:p>
            <a:pPr algn="just"/>
            <a:endParaRPr lang="en-US" sz="1800" dirty="0">
              <a:solidFill>
                <a:srgbClr val="FF0000"/>
              </a:solidFill>
              <a:latin typeface="Gill Sans MT" panose="020B0502020104020203" pitchFamily="34" charset="0"/>
            </a:endParaRPr>
          </a:p>
          <a:p>
            <a:pPr algn="just"/>
            <a:endParaRPr lang="en-US" sz="1800" dirty="0">
              <a:solidFill>
                <a:srgbClr val="FF0000"/>
              </a:solidFill>
              <a:latin typeface="Gill Sans MT" panose="020B0502020104020203" pitchFamily="34" charset="0"/>
            </a:endParaRPr>
          </a:p>
          <a:p>
            <a:pPr algn="just"/>
            <a:endParaRPr lang="en-US" sz="1800" dirty="0">
              <a:solidFill>
                <a:srgbClr val="FF0000"/>
              </a:solidFill>
              <a:latin typeface="Gill Sans MT" panose="020B0502020104020203" pitchFamily="34" charset="0"/>
            </a:endParaRPr>
          </a:p>
          <a:p>
            <a:pPr algn="just"/>
            <a:endParaRPr lang="en-US" sz="1800" dirty="0">
              <a:solidFill>
                <a:srgbClr val="FF0000"/>
              </a:solidFill>
              <a:latin typeface="Gill Sans MT" panose="020B0502020104020203" pitchFamily="34" charset="0"/>
            </a:endParaRPr>
          </a:p>
          <a:p>
            <a:pPr algn="just"/>
            <a:endParaRPr lang="en-US" sz="1800" dirty="0">
              <a:solidFill>
                <a:srgbClr val="FF0000"/>
              </a:solidFill>
              <a:latin typeface="Gill Sans MT" panose="020B0502020104020203" pitchFamily="34" charset="0"/>
            </a:endParaRPr>
          </a:p>
          <a:p>
            <a:pPr algn="just"/>
            <a:endParaRPr lang="en-US" sz="1800" dirty="0">
              <a:solidFill>
                <a:srgbClr val="FF0000"/>
              </a:solidFill>
              <a:latin typeface="Gill Sans MT" panose="020B0502020104020203" pitchFamily="34" charset="0"/>
            </a:endParaRPr>
          </a:p>
          <a:p>
            <a:pPr algn="just"/>
            <a:endParaRPr lang="en-US" sz="1800" dirty="0">
              <a:solidFill>
                <a:srgbClr val="FF0000"/>
              </a:solidFill>
              <a:latin typeface="Gill Sans MT" panose="020B0502020104020203" pitchFamily="34" charset="0"/>
            </a:endParaRPr>
          </a:p>
          <a:p>
            <a:pPr algn="just"/>
            <a:endParaRPr lang="en-US" sz="1800" dirty="0">
              <a:solidFill>
                <a:srgbClr val="FF0000"/>
              </a:solidFill>
              <a:latin typeface="Gill Sans MT" panose="020B0502020104020203" pitchFamily="34" charset="0"/>
            </a:endParaRPr>
          </a:p>
          <a:p>
            <a:pPr algn="just"/>
            <a:endParaRPr lang="en-US" sz="1800" dirty="0">
              <a:solidFill>
                <a:srgbClr val="FF0000"/>
              </a:solidFill>
              <a:latin typeface="Gill Sans MT" panose="020B0502020104020203" pitchFamily="34" charset="0"/>
            </a:endParaRPr>
          </a:p>
          <a:p>
            <a:pPr algn="just"/>
            <a:endParaRPr lang="en-US" sz="1800" dirty="0">
              <a:solidFill>
                <a:srgbClr val="FF0000"/>
              </a:solidFill>
              <a:latin typeface="Gill Sans MT" panose="020B0502020104020203" pitchFamily="34" charset="0"/>
            </a:endParaRPr>
          </a:p>
        </p:txBody>
      </p:sp>
      <p:sp>
        <p:nvSpPr>
          <p:cNvPr id="14" name="TextBox 13"/>
          <p:cNvSpPr txBox="1"/>
          <p:nvPr/>
        </p:nvSpPr>
        <p:spPr>
          <a:xfrm>
            <a:off x="251773" y="927899"/>
            <a:ext cx="4489772" cy="368300"/>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Password </a:t>
            </a:r>
            <a:r>
              <a:rPr lang="en-IN" b="1" dirty="0">
                <a:latin typeface="Times New Roman" panose="02020603050405020304" pitchFamily="18" charset="0"/>
                <a:cs typeface="Times New Roman" panose="02020603050405020304" pitchFamily="18" charset="0"/>
                <a:sym typeface="+mn-ea"/>
              </a:rPr>
              <a:t>Changed  </a:t>
            </a:r>
            <a:endParaRPr lang="en-IN" b="1" dirty="0">
              <a:latin typeface="Times New Roman" panose="02020603050405020304" pitchFamily="18" charset="0"/>
              <a:cs typeface="Times New Roman" panose="02020603050405020304" pitchFamily="18" charset="0"/>
            </a:endParaRPr>
          </a:p>
        </p:txBody>
      </p:sp>
      <p:pic>
        <p:nvPicPr>
          <p:cNvPr id="4" name="Picture 3" descr="C:\Users\Amit\Desktop\eg\pcs.pngpcs"/>
          <p:cNvPicPr>
            <a:picLocks noChangeAspect="1"/>
          </p:cNvPicPr>
          <p:nvPr/>
        </p:nvPicPr>
        <p:blipFill>
          <a:blip r:embed="rId2"/>
          <a:srcRect t="63" b="3707"/>
          <a:stretch>
            <a:fillRect/>
          </a:stretch>
        </p:blipFill>
        <p:spPr>
          <a:xfrm>
            <a:off x="1523365" y="1275715"/>
            <a:ext cx="7031355" cy="352806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460" y="411480"/>
            <a:ext cx="8277225" cy="504190"/>
          </a:xfr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style>
          <a:lnRef idx="1">
            <a:schemeClr val="accent5"/>
          </a:lnRef>
          <a:fillRef idx="2">
            <a:schemeClr val="accent5"/>
          </a:fillRef>
          <a:effectRef idx="1">
            <a:schemeClr val="accent5"/>
          </a:effectRef>
          <a:fontRef idx="minor">
            <a:schemeClr val="dk1"/>
          </a:fontRef>
        </p:style>
        <p:txBody>
          <a:bodyPr>
            <a:normAutofit fontScale="90000"/>
          </a:bodyPr>
          <a:lstStyle/>
          <a:p>
            <a:br>
              <a:rPr lang="en-IN" sz="2800" b="1" dirty="0">
                <a:solidFill>
                  <a:srgbClr val="C00000"/>
                </a:solidFill>
                <a:latin typeface="Gill Sans MT" panose="020B0502020104020203" pitchFamily="34" charset="0"/>
              </a:rPr>
            </a:br>
            <a:br>
              <a:rPr lang="en-IN" sz="2800" b="1" dirty="0">
                <a:solidFill>
                  <a:srgbClr val="C00000"/>
                </a:solidFill>
                <a:latin typeface="Gill Sans MT" panose="020B0502020104020203" pitchFamily="34" charset="0"/>
              </a:rPr>
            </a:br>
            <a:r>
              <a:rPr lang="en-IN" sz="2800" b="1" dirty="0">
                <a:solidFill>
                  <a:srgbClr val="C00000"/>
                </a:solidFill>
                <a:latin typeface="Gill Sans MT" panose="020B0502020104020203" pitchFamily="34" charset="0"/>
              </a:rPr>
              <a:t>Screen Shots</a:t>
            </a:r>
            <a:br>
              <a:rPr lang="en-IN" sz="2800" b="1" dirty="0">
                <a:solidFill>
                  <a:srgbClr val="C00000"/>
                </a:solidFill>
                <a:latin typeface="Gill Sans MT" panose="020B0502020104020203" pitchFamily="34" charset="0"/>
              </a:rPr>
            </a:br>
            <a:br>
              <a:rPr lang="en-IN" sz="2800" b="1" dirty="0">
                <a:solidFill>
                  <a:srgbClr val="C00000"/>
                </a:solidFill>
                <a:latin typeface="Gill Sans MT" panose="020B0502020104020203" pitchFamily="34" charset="0"/>
              </a:rPr>
            </a:br>
            <a:endParaRPr lang="en-IN" sz="2800" b="1" dirty="0">
              <a:solidFill>
                <a:srgbClr val="C00000"/>
              </a:solidFill>
              <a:latin typeface="Gill Sans MT" panose="020B0502020104020203" pitchFamily="34" charset="0"/>
            </a:endParaRPr>
          </a:p>
        </p:txBody>
      </p:sp>
      <p:sp>
        <p:nvSpPr>
          <p:cNvPr id="3" name="Content Placeholder 2"/>
          <p:cNvSpPr>
            <a:spLocks noGrp="1"/>
          </p:cNvSpPr>
          <p:nvPr>
            <p:ph idx="1"/>
          </p:nvPr>
        </p:nvSpPr>
        <p:spPr>
          <a:xfrm>
            <a:off x="107628" y="1347470"/>
            <a:ext cx="8496944" cy="3657600"/>
          </a:xfrm>
        </p:spPr>
        <p:txBody>
          <a:bodyPr>
            <a:normAutofit/>
          </a:bodyPr>
          <a:lstStyle/>
          <a:p>
            <a:pPr algn="just"/>
            <a:endParaRPr lang="en-US" sz="1800" dirty="0">
              <a:solidFill>
                <a:srgbClr val="FF0000"/>
              </a:solidFill>
              <a:latin typeface="Gill Sans MT" panose="020B0502020104020203" pitchFamily="34" charset="0"/>
            </a:endParaRPr>
          </a:p>
          <a:p>
            <a:pPr algn="just"/>
            <a:endParaRPr lang="en-US" sz="1800" dirty="0">
              <a:solidFill>
                <a:srgbClr val="FF0000"/>
              </a:solidFill>
              <a:latin typeface="Gill Sans MT" panose="020B0502020104020203" pitchFamily="34" charset="0"/>
            </a:endParaRPr>
          </a:p>
          <a:p>
            <a:pPr algn="just"/>
            <a:endParaRPr lang="en-US" sz="1800" dirty="0">
              <a:solidFill>
                <a:srgbClr val="FF0000"/>
              </a:solidFill>
              <a:latin typeface="Gill Sans MT" panose="020B0502020104020203" pitchFamily="34" charset="0"/>
            </a:endParaRPr>
          </a:p>
          <a:p>
            <a:pPr algn="just"/>
            <a:endParaRPr lang="en-US" sz="1800" dirty="0">
              <a:solidFill>
                <a:srgbClr val="FF0000"/>
              </a:solidFill>
              <a:latin typeface="Gill Sans MT" panose="020B0502020104020203" pitchFamily="34" charset="0"/>
            </a:endParaRPr>
          </a:p>
          <a:p>
            <a:pPr algn="just"/>
            <a:endParaRPr lang="en-US" sz="1800" dirty="0">
              <a:solidFill>
                <a:srgbClr val="FF0000"/>
              </a:solidFill>
              <a:latin typeface="Gill Sans MT" panose="020B0502020104020203" pitchFamily="34" charset="0"/>
            </a:endParaRPr>
          </a:p>
          <a:p>
            <a:pPr algn="just"/>
            <a:endParaRPr lang="en-US" sz="1800" dirty="0">
              <a:solidFill>
                <a:srgbClr val="FF0000"/>
              </a:solidFill>
              <a:latin typeface="Gill Sans MT" panose="020B0502020104020203" pitchFamily="34" charset="0"/>
            </a:endParaRPr>
          </a:p>
          <a:p>
            <a:pPr algn="just"/>
            <a:endParaRPr lang="en-US" sz="1800" dirty="0">
              <a:solidFill>
                <a:srgbClr val="FF0000"/>
              </a:solidFill>
              <a:latin typeface="Gill Sans MT" panose="020B0502020104020203" pitchFamily="34" charset="0"/>
            </a:endParaRPr>
          </a:p>
          <a:p>
            <a:pPr algn="just"/>
            <a:endParaRPr lang="en-US" sz="1800" dirty="0">
              <a:solidFill>
                <a:srgbClr val="FF0000"/>
              </a:solidFill>
              <a:latin typeface="Gill Sans MT" panose="020B0502020104020203" pitchFamily="34" charset="0"/>
            </a:endParaRPr>
          </a:p>
          <a:p>
            <a:pPr algn="just"/>
            <a:endParaRPr lang="en-US" sz="1800" dirty="0">
              <a:solidFill>
                <a:srgbClr val="FF0000"/>
              </a:solidFill>
              <a:latin typeface="Gill Sans MT" panose="020B0502020104020203" pitchFamily="34" charset="0"/>
            </a:endParaRPr>
          </a:p>
          <a:p>
            <a:pPr algn="just"/>
            <a:endParaRPr lang="en-US" sz="1800" dirty="0">
              <a:solidFill>
                <a:srgbClr val="FF0000"/>
              </a:solidFill>
              <a:latin typeface="Gill Sans MT" panose="020B0502020104020203" pitchFamily="34" charset="0"/>
            </a:endParaRPr>
          </a:p>
          <a:p>
            <a:pPr algn="just"/>
            <a:endParaRPr lang="en-US" sz="1800" dirty="0">
              <a:solidFill>
                <a:srgbClr val="FF0000"/>
              </a:solidFill>
              <a:latin typeface="Gill Sans MT" panose="020B0502020104020203" pitchFamily="34" charset="0"/>
            </a:endParaRPr>
          </a:p>
        </p:txBody>
      </p:sp>
      <p:sp>
        <p:nvSpPr>
          <p:cNvPr id="14" name="TextBox 13"/>
          <p:cNvSpPr txBox="1"/>
          <p:nvPr/>
        </p:nvSpPr>
        <p:spPr>
          <a:xfrm>
            <a:off x="180018" y="947584"/>
            <a:ext cx="4489772" cy="368300"/>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sym typeface="+mn-ea"/>
              </a:rPr>
              <a:t>Delete Contact</a:t>
            </a:r>
            <a:endParaRPr lang="en-IN" b="1" dirty="0">
              <a:latin typeface="Times New Roman" panose="02020603050405020304" pitchFamily="18" charset="0"/>
              <a:cs typeface="Times New Roman" panose="02020603050405020304" pitchFamily="18" charset="0"/>
            </a:endParaRPr>
          </a:p>
        </p:txBody>
      </p:sp>
      <p:pic>
        <p:nvPicPr>
          <p:cNvPr id="4" name="Picture 3" descr="C:\Users\Amit\Desktop\eg\dcc.pngdcc"/>
          <p:cNvPicPr>
            <a:picLocks noChangeAspect="1"/>
          </p:cNvPicPr>
          <p:nvPr/>
        </p:nvPicPr>
        <p:blipFill>
          <a:blip r:embed="rId2"/>
          <a:srcRect t="14804" b="6398"/>
          <a:stretch>
            <a:fillRect/>
          </a:stretch>
        </p:blipFill>
        <p:spPr>
          <a:xfrm>
            <a:off x="1547495" y="1410970"/>
            <a:ext cx="6967220" cy="342138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460" y="411480"/>
            <a:ext cx="8336915" cy="504190"/>
          </a:xfr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style>
          <a:lnRef idx="1">
            <a:schemeClr val="accent5"/>
          </a:lnRef>
          <a:fillRef idx="2">
            <a:schemeClr val="accent5"/>
          </a:fillRef>
          <a:effectRef idx="1">
            <a:schemeClr val="accent5"/>
          </a:effectRef>
          <a:fontRef idx="minor">
            <a:schemeClr val="dk1"/>
          </a:fontRef>
        </p:style>
        <p:txBody>
          <a:bodyPr>
            <a:normAutofit fontScale="90000"/>
          </a:bodyPr>
          <a:lstStyle/>
          <a:p>
            <a:br>
              <a:rPr lang="en-IN" sz="2800" b="1" dirty="0">
                <a:solidFill>
                  <a:srgbClr val="C00000"/>
                </a:solidFill>
                <a:latin typeface="Gill Sans MT" panose="020B0502020104020203" pitchFamily="34" charset="0"/>
              </a:rPr>
            </a:br>
            <a:br>
              <a:rPr lang="en-IN" sz="2800" b="1" dirty="0">
                <a:solidFill>
                  <a:srgbClr val="C00000"/>
                </a:solidFill>
                <a:latin typeface="Gill Sans MT" panose="020B0502020104020203" pitchFamily="34" charset="0"/>
              </a:rPr>
            </a:br>
            <a:r>
              <a:rPr lang="en-IN" sz="2800" b="1" dirty="0">
                <a:solidFill>
                  <a:srgbClr val="C00000"/>
                </a:solidFill>
                <a:latin typeface="Gill Sans MT" panose="020B0502020104020203" pitchFamily="34" charset="0"/>
              </a:rPr>
              <a:t>Screen Shots</a:t>
            </a:r>
            <a:br>
              <a:rPr lang="en-IN" sz="2800" b="1" dirty="0">
                <a:solidFill>
                  <a:srgbClr val="C00000"/>
                </a:solidFill>
                <a:latin typeface="Gill Sans MT" panose="020B0502020104020203" pitchFamily="34" charset="0"/>
              </a:rPr>
            </a:br>
            <a:br>
              <a:rPr lang="en-IN" sz="2800" b="1" dirty="0">
                <a:solidFill>
                  <a:srgbClr val="C00000"/>
                </a:solidFill>
                <a:latin typeface="Gill Sans MT" panose="020B0502020104020203" pitchFamily="34" charset="0"/>
              </a:rPr>
            </a:br>
            <a:endParaRPr lang="en-IN" sz="2800" b="1" dirty="0">
              <a:solidFill>
                <a:srgbClr val="C00000"/>
              </a:solidFill>
              <a:latin typeface="Gill Sans MT" panose="020B0502020104020203" pitchFamily="34" charset="0"/>
            </a:endParaRPr>
          </a:p>
        </p:txBody>
      </p:sp>
      <p:sp>
        <p:nvSpPr>
          <p:cNvPr id="3" name="Content Placeholder 2"/>
          <p:cNvSpPr>
            <a:spLocks noGrp="1"/>
          </p:cNvSpPr>
          <p:nvPr>
            <p:ph idx="1"/>
          </p:nvPr>
        </p:nvSpPr>
        <p:spPr>
          <a:xfrm>
            <a:off x="107628" y="1347470"/>
            <a:ext cx="8496944" cy="3657600"/>
          </a:xfrm>
        </p:spPr>
        <p:txBody>
          <a:bodyPr>
            <a:normAutofit/>
          </a:bodyPr>
          <a:lstStyle/>
          <a:p>
            <a:pPr algn="just"/>
            <a:endParaRPr lang="en-US" sz="1800" dirty="0">
              <a:solidFill>
                <a:srgbClr val="FF0000"/>
              </a:solidFill>
              <a:latin typeface="Gill Sans MT" panose="020B0502020104020203" pitchFamily="34" charset="0"/>
            </a:endParaRPr>
          </a:p>
          <a:p>
            <a:pPr algn="just"/>
            <a:endParaRPr lang="en-US" sz="1800" dirty="0">
              <a:solidFill>
                <a:srgbClr val="FF0000"/>
              </a:solidFill>
              <a:latin typeface="Gill Sans MT" panose="020B0502020104020203" pitchFamily="34" charset="0"/>
            </a:endParaRPr>
          </a:p>
          <a:p>
            <a:pPr algn="just"/>
            <a:endParaRPr lang="en-US" sz="1800" dirty="0">
              <a:solidFill>
                <a:srgbClr val="FF0000"/>
              </a:solidFill>
              <a:latin typeface="Gill Sans MT" panose="020B0502020104020203" pitchFamily="34" charset="0"/>
            </a:endParaRPr>
          </a:p>
          <a:p>
            <a:pPr algn="just"/>
            <a:endParaRPr lang="en-US" sz="1800" dirty="0">
              <a:solidFill>
                <a:srgbClr val="FF0000"/>
              </a:solidFill>
              <a:latin typeface="Gill Sans MT" panose="020B0502020104020203" pitchFamily="34" charset="0"/>
            </a:endParaRPr>
          </a:p>
          <a:p>
            <a:pPr algn="just"/>
            <a:endParaRPr lang="en-US" sz="1800" dirty="0">
              <a:solidFill>
                <a:srgbClr val="FF0000"/>
              </a:solidFill>
              <a:latin typeface="Gill Sans MT" panose="020B0502020104020203" pitchFamily="34" charset="0"/>
            </a:endParaRPr>
          </a:p>
          <a:p>
            <a:pPr algn="just"/>
            <a:endParaRPr lang="en-US" sz="1800" dirty="0">
              <a:solidFill>
                <a:srgbClr val="FF0000"/>
              </a:solidFill>
              <a:latin typeface="Gill Sans MT" panose="020B0502020104020203" pitchFamily="34" charset="0"/>
            </a:endParaRPr>
          </a:p>
          <a:p>
            <a:pPr algn="just"/>
            <a:endParaRPr lang="en-US" sz="1800" dirty="0">
              <a:solidFill>
                <a:srgbClr val="FF0000"/>
              </a:solidFill>
              <a:latin typeface="Gill Sans MT" panose="020B0502020104020203" pitchFamily="34" charset="0"/>
            </a:endParaRPr>
          </a:p>
          <a:p>
            <a:pPr algn="just"/>
            <a:endParaRPr lang="en-US" sz="1800" dirty="0">
              <a:solidFill>
                <a:srgbClr val="FF0000"/>
              </a:solidFill>
              <a:latin typeface="Gill Sans MT" panose="020B0502020104020203" pitchFamily="34" charset="0"/>
            </a:endParaRPr>
          </a:p>
          <a:p>
            <a:pPr algn="just"/>
            <a:endParaRPr lang="en-US" sz="1800" dirty="0">
              <a:solidFill>
                <a:srgbClr val="FF0000"/>
              </a:solidFill>
              <a:latin typeface="Gill Sans MT" panose="020B0502020104020203" pitchFamily="34" charset="0"/>
            </a:endParaRPr>
          </a:p>
          <a:p>
            <a:pPr algn="just"/>
            <a:endParaRPr lang="en-US" sz="1800" dirty="0">
              <a:solidFill>
                <a:srgbClr val="FF0000"/>
              </a:solidFill>
              <a:latin typeface="Gill Sans MT" panose="020B0502020104020203" pitchFamily="34" charset="0"/>
            </a:endParaRPr>
          </a:p>
          <a:p>
            <a:pPr algn="just"/>
            <a:endParaRPr lang="en-US" sz="1800" dirty="0">
              <a:solidFill>
                <a:srgbClr val="FF0000"/>
              </a:solidFill>
              <a:latin typeface="Gill Sans MT" panose="020B0502020104020203" pitchFamily="34" charset="0"/>
            </a:endParaRPr>
          </a:p>
        </p:txBody>
      </p:sp>
      <p:sp>
        <p:nvSpPr>
          <p:cNvPr id="14" name="TextBox 13"/>
          <p:cNvSpPr txBox="1"/>
          <p:nvPr/>
        </p:nvSpPr>
        <p:spPr>
          <a:xfrm>
            <a:off x="180018" y="947584"/>
            <a:ext cx="4489772" cy="368300"/>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sym typeface="+mn-ea"/>
              </a:rPr>
              <a:t>Update Contact</a:t>
            </a:r>
            <a:endParaRPr lang="en-IN" b="1" dirty="0">
              <a:latin typeface="Times New Roman" panose="02020603050405020304" pitchFamily="18" charset="0"/>
              <a:cs typeface="Times New Roman" panose="02020603050405020304" pitchFamily="18" charset="0"/>
            </a:endParaRPr>
          </a:p>
        </p:txBody>
      </p:sp>
      <p:pic>
        <p:nvPicPr>
          <p:cNvPr id="4" name="Picture 3" descr="C:\Users\Amit\Desktop\er\Screenshot (31).pngScreenshot (31)"/>
          <p:cNvPicPr>
            <a:picLocks noChangeAspect="1"/>
          </p:cNvPicPr>
          <p:nvPr/>
        </p:nvPicPr>
        <p:blipFill>
          <a:blip r:embed="rId2"/>
          <a:srcRect t="13919" b="6353"/>
          <a:stretch>
            <a:fillRect/>
          </a:stretch>
        </p:blipFill>
        <p:spPr>
          <a:xfrm>
            <a:off x="1615440" y="1419225"/>
            <a:ext cx="6972935" cy="335089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Shape 1"/>
          <p:cNvSpPr txBox="1"/>
          <p:nvPr/>
        </p:nvSpPr>
        <p:spPr>
          <a:xfrm>
            <a:off x="240065" y="362452"/>
            <a:ext cx="8576242" cy="606975"/>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style>
          <a:lnRef idx="1">
            <a:schemeClr val="accent5"/>
          </a:lnRef>
          <a:fillRef idx="2">
            <a:schemeClr val="accent5"/>
          </a:fillRef>
          <a:effectRef idx="1">
            <a:schemeClr val="accent5"/>
          </a:effectRef>
          <a:fontRef idx="minor">
            <a:schemeClr val="dk1"/>
          </a:fontRef>
        </p:style>
        <p:txBody>
          <a:bodyPr lIns="90000" tIns="45000" rIns="90000" bIns="45000" anchor="t">
            <a:normAutofit fontScale="25000" lnSpcReduction="20000"/>
          </a:bodyPr>
          <a:lstStyle/>
          <a:p>
            <a:pPr>
              <a:lnSpc>
                <a:spcPct val="100000"/>
              </a:lnSpc>
            </a:pPr>
            <a:br>
              <a:rPr dirty="0"/>
            </a:br>
            <a:r>
              <a:rPr lang="en-US" sz="11200" b="1" spc="-1" dirty="0">
                <a:solidFill>
                  <a:srgbClr val="C00000"/>
                </a:solidFill>
                <a:latin typeface="Gill Sans MT" panose="020B0502020104020203" pitchFamily="34" charset="0"/>
                <a:cs typeface="Times New Roman" panose="02020603050405020304" pitchFamily="18" charset="0"/>
              </a:rPr>
              <a:t>Conclusion and Future Scope (Key Findings)</a:t>
            </a:r>
          </a:p>
        </p:txBody>
      </p:sp>
      <p:sp>
        <p:nvSpPr>
          <p:cNvPr id="121" name="TextShape 2"/>
          <p:cNvSpPr txBox="1"/>
          <p:nvPr/>
        </p:nvSpPr>
        <p:spPr>
          <a:xfrm>
            <a:off x="240065" y="969428"/>
            <a:ext cx="8576242" cy="3978586"/>
          </a:xfrm>
          <a:prstGeom prst="rect">
            <a:avLst/>
          </a:prstGeom>
          <a:noFill/>
          <a:ln>
            <a:noFill/>
          </a:ln>
        </p:spPr>
        <p:txBody>
          <a:bodyPr lIns="90000" tIns="45000" rIns="90000" bIns="45000">
            <a:noAutofit/>
          </a:bodyPr>
          <a:lstStyle/>
          <a:p>
            <a:r>
              <a:rPr lang="en-US" sz="1600" b="1" dirty="0">
                <a:latin typeface="Times New Roman" panose="02020603050405020304" pitchFamily="18" charset="0"/>
                <a:cs typeface="Times New Roman" panose="02020603050405020304" pitchFamily="18" charset="0"/>
              </a:rPr>
              <a:t>Conclusion:</a:t>
            </a:r>
          </a:p>
          <a:p>
            <a:br>
              <a:rPr lang="en-US" sz="8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The Smart Contact Manager offers a powerful solution for efficiently organizing and managing contact information. By leveraging modern technologies like Spring Boot, it ensures data security, scalability, and seamless integration with communication tools. With features such as automation, mobile access, and customizable interfaces, it enhances productivity, fosters better relationships, and addresses key challenges in traditional contact management systems. Overall, it provides a secure, user-friendly, and scalable approach to managing contacts in both personal and professional settings.</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Future Scope:</a:t>
            </a:r>
          </a:p>
          <a:p>
            <a:endParaRPr lang="en-US" sz="800" dirty="0">
              <a:latin typeface="Times New Roman" panose="02020603050405020304" pitchFamily="18" charset="0"/>
              <a:cs typeface="Times New Roman" panose="02020603050405020304" pitchFamily="18" charset="0"/>
            </a:endParaRPr>
          </a:p>
          <a:p>
            <a:pPr marL="342900" indent="-342900">
              <a:buFont typeface="+mj-lt"/>
              <a:buAutoNum type="arabicParenR"/>
            </a:pPr>
            <a:r>
              <a:rPr lang="en-US" sz="1600" b="1" dirty="0">
                <a:latin typeface="Times New Roman" panose="02020603050405020304" pitchFamily="18" charset="0"/>
                <a:cs typeface="Times New Roman" panose="02020603050405020304" pitchFamily="18" charset="0"/>
              </a:rPr>
              <a:t>AI Integration</a:t>
            </a:r>
            <a:r>
              <a:rPr lang="en-US" sz="1600" dirty="0">
                <a:latin typeface="Times New Roman" panose="02020603050405020304" pitchFamily="18" charset="0"/>
                <a:cs typeface="Times New Roman" panose="02020603050405020304" pitchFamily="18" charset="0"/>
              </a:rPr>
              <a:t> - Use AI for predictive insights and automated suggestions.</a:t>
            </a:r>
          </a:p>
          <a:p>
            <a:pPr marL="342900" indent="-342900">
              <a:buFont typeface="+mj-lt"/>
              <a:buAutoNum type="arabicParenR"/>
            </a:pPr>
            <a:r>
              <a:rPr lang="en-US" sz="1600" b="1" dirty="0">
                <a:latin typeface="Times New Roman" panose="02020603050405020304" pitchFamily="18" charset="0"/>
                <a:cs typeface="Times New Roman" panose="02020603050405020304" pitchFamily="18" charset="0"/>
              </a:rPr>
              <a:t>Voice Assistants</a:t>
            </a:r>
            <a:r>
              <a:rPr lang="en-US" sz="1600" dirty="0">
                <a:latin typeface="Times New Roman" panose="02020603050405020304" pitchFamily="18" charset="0"/>
                <a:cs typeface="Times New Roman" panose="02020603050405020304" pitchFamily="18" charset="0"/>
              </a:rPr>
              <a:t> - Enable integration with voice platforms for hands-free management.</a:t>
            </a:r>
          </a:p>
          <a:p>
            <a:pPr marL="342900" indent="-342900">
              <a:buFont typeface="+mj-lt"/>
              <a:buAutoNum type="arabicParenR"/>
            </a:pPr>
            <a:r>
              <a:rPr lang="en-US" sz="1600" b="1" dirty="0">
                <a:latin typeface="Times New Roman" panose="02020603050405020304" pitchFamily="18" charset="0"/>
                <a:cs typeface="Times New Roman" panose="02020603050405020304" pitchFamily="18" charset="0"/>
              </a:rPr>
              <a:t>Cross-Platform Integration</a:t>
            </a:r>
            <a:r>
              <a:rPr lang="en-US" sz="1600" dirty="0">
                <a:latin typeface="Times New Roman" panose="02020603050405020304" pitchFamily="18" charset="0"/>
                <a:cs typeface="Times New Roman" panose="02020603050405020304" pitchFamily="18" charset="0"/>
              </a:rPr>
              <a:t> - Integrate with more tools and social media platforms.</a:t>
            </a:r>
            <a:endParaRPr lang="en-IN" sz="1700" kern="100" dirty="0">
              <a:solidFill>
                <a:srgbClr val="000009"/>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22" name="TextShape 3"/>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FEA859CA-BA57-47D4-9BA7-0872E5F9353E}" type="slidenum">
              <a:rPr lang="en-IN" sz="1200" b="0" strike="noStrike" spc="-1">
                <a:solidFill>
                  <a:srgbClr val="B5A989"/>
                </a:solidFill>
                <a:latin typeface="Gill Sans MT" panose="020B0502020104020203"/>
              </a:rPr>
              <a:t>27</a:t>
            </a:fld>
            <a:endParaRPr lang="en-IN" sz="1200" b="0" strike="noStrike" spc="-1">
              <a:latin typeface="Times New Roman" panose="02020603050405020304"/>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411510"/>
            <a:ext cx="8352928" cy="553998"/>
          </a:xfr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style>
          <a:lnRef idx="1">
            <a:schemeClr val="accent5"/>
          </a:lnRef>
          <a:fillRef idx="2">
            <a:schemeClr val="accent5"/>
          </a:fillRef>
          <a:effectRef idx="1">
            <a:schemeClr val="accent5"/>
          </a:effectRef>
          <a:fontRef idx="minor">
            <a:schemeClr val="dk1"/>
          </a:fontRef>
        </p:style>
        <p:txBody>
          <a:bodyPr/>
          <a:lstStyle/>
          <a:p>
            <a:r>
              <a:rPr lang="en-IN" sz="2800" b="1" spc="-1" dirty="0">
                <a:solidFill>
                  <a:srgbClr val="C00000"/>
                </a:solidFill>
                <a:latin typeface="Gill Sans MT" panose="020B0502020104020203" pitchFamily="34" charset="0"/>
                <a:cs typeface="Times New Roman" panose="02020603050405020304" pitchFamily="18" charset="0"/>
              </a:rPr>
              <a:t>Bibliography</a:t>
            </a:r>
            <a:endParaRPr lang="en-US" sz="2800" b="1" spc="-1" dirty="0">
              <a:solidFill>
                <a:srgbClr val="C00000"/>
              </a:solidFill>
              <a:latin typeface="Gill Sans MT" panose="020B0502020104020203" pitchFamily="34" charset="0"/>
              <a:cs typeface="Times New Roman" panose="02020603050405020304" pitchFamily="18" charset="0"/>
            </a:endParaRPr>
          </a:p>
        </p:txBody>
      </p:sp>
      <p:sp>
        <p:nvSpPr>
          <p:cNvPr id="3" name="TextBox 2"/>
          <p:cNvSpPr txBox="1"/>
          <p:nvPr/>
        </p:nvSpPr>
        <p:spPr>
          <a:xfrm>
            <a:off x="251520" y="987574"/>
            <a:ext cx="8424936" cy="4011355"/>
          </a:xfrm>
          <a:prstGeom prst="rect">
            <a:avLst/>
          </a:prstGeom>
          <a:noFill/>
        </p:spPr>
        <p:txBody>
          <a:bodyPr wrap="square" rtlCol="0">
            <a:spAutoFit/>
          </a:bodyPr>
          <a:lstStyle/>
          <a:p>
            <a:pPr algn="just">
              <a:spcAft>
                <a:spcPts val="800"/>
              </a:spcAft>
            </a:pPr>
            <a:r>
              <a:rPr lang="en-IN" sz="1600" kern="100" dirty="0">
                <a:solidFill>
                  <a:srgbClr val="000009"/>
                </a:solidFill>
                <a:effectLst/>
                <a:latin typeface="Times New Roman" panose="02020603050405020304" pitchFamily="18" charset="0"/>
                <a:ea typeface="Calibri" panose="020F0502020204030204" pitchFamily="34" charset="0"/>
                <a:cs typeface="Times New Roman" panose="02020603050405020304" pitchFamily="18" charset="0"/>
              </a:rPr>
              <a:t>[1] Hands on Application Development using Spring Boot, Shagun </a:t>
            </a:r>
            <a:r>
              <a:rPr lang="en-IN" sz="1600" kern="100" dirty="0" err="1">
                <a:solidFill>
                  <a:srgbClr val="000009"/>
                </a:solidFill>
                <a:effectLst/>
                <a:latin typeface="Times New Roman" panose="02020603050405020304" pitchFamily="18" charset="0"/>
                <a:ea typeface="Calibri" panose="020F0502020204030204" pitchFamily="34" charset="0"/>
                <a:cs typeface="Times New Roman" panose="02020603050405020304" pitchFamily="18" charset="0"/>
              </a:rPr>
              <a:t>Bakliwal</a:t>
            </a:r>
            <a:r>
              <a:rPr lang="en-IN" sz="1600" kern="100" dirty="0">
                <a:solidFill>
                  <a:srgbClr val="000009"/>
                </a:solidFill>
                <a:effectLst/>
                <a:latin typeface="Times New Roman" panose="02020603050405020304" pitchFamily="18" charset="0"/>
                <a:ea typeface="Calibri" panose="020F0502020204030204" pitchFamily="34" charset="0"/>
                <a:cs typeface="Times New Roman" panose="02020603050405020304" pitchFamily="18" charset="0"/>
              </a:rPr>
              <a:t>, BPB Publication India.</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spcAft>
                <a:spcPts val="800"/>
              </a:spcAft>
            </a:pPr>
            <a:r>
              <a:rPr lang="en-IN" sz="1600" kern="100" dirty="0">
                <a:solidFill>
                  <a:srgbClr val="000009"/>
                </a:solidFill>
                <a:effectLst/>
                <a:latin typeface="Times New Roman" panose="02020603050405020304" pitchFamily="18" charset="0"/>
                <a:ea typeface="Calibri" panose="020F0502020204030204" pitchFamily="34" charset="0"/>
                <a:cs typeface="Times New Roman" panose="02020603050405020304" pitchFamily="18" charset="0"/>
              </a:rPr>
              <a:t>[</a:t>
            </a:r>
            <a:r>
              <a:rPr lang="en-IN" sz="1600" kern="100" dirty="0">
                <a:solidFill>
                  <a:srgbClr val="000009"/>
                </a:solidFill>
                <a:latin typeface="Times New Roman" panose="02020603050405020304" pitchFamily="18" charset="0"/>
                <a:ea typeface="Calibri" panose="020F0502020204030204" pitchFamily="34" charset="0"/>
                <a:cs typeface="Times New Roman" panose="02020603050405020304" pitchFamily="18" charset="0"/>
              </a:rPr>
              <a:t>2</a:t>
            </a:r>
            <a:r>
              <a:rPr lang="en-IN" sz="1600" kern="100" dirty="0">
                <a:solidFill>
                  <a:srgbClr val="000009"/>
                </a:solidFill>
                <a:effectLst/>
                <a:latin typeface="Times New Roman" panose="02020603050405020304" pitchFamily="18" charset="0"/>
                <a:ea typeface="Calibri" panose="020F0502020204030204" pitchFamily="34" charset="0"/>
                <a:cs typeface="Times New Roman" panose="02020603050405020304" pitchFamily="18" charset="0"/>
              </a:rPr>
              <a:t>] Software Engineering: A Practitioner’s Approach by Roger S. Pressman, McGraw-Hill Publication.</a:t>
            </a:r>
          </a:p>
          <a:p>
            <a:pPr algn="just">
              <a:spcAft>
                <a:spcPts val="800"/>
              </a:spcAft>
            </a:pPr>
            <a:r>
              <a:rPr lang="en-IN" sz="1600" kern="100" dirty="0">
                <a:solidFill>
                  <a:srgbClr val="000009"/>
                </a:solidFill>
                <a:effectLst/>
                <a:latin typeface="Times New Roman" panose="02020603050405020304" pitchFamily="18" charset="0"/>
                <a:ea typeface="Calibri" panose="020F0502020204030204" pitchFamily="34" charset="0"/>
                <a:cs typeface="Times New Roman" panose="02020603050405020304" pitchFamily="18" charset="0"/>
              </a:rPr>
              <a:t>[3] Database System Concepts by Avi </a:t>
            </a:r>
            <a:r>
              <a:rPr lang="en-IN" sz="1600" kern="100" dirty="0" err="1">
                <a:solidFill>
                  <a:srgbClr val="000009"/>
                </a:solidFill>
                <a:effectLst/>
                <a:latin typeface="Times New Roman" panose="02020603050405020304" pitchFamily="18" charset="0"/>
                <a:ea typeface="Calibri" panose="020F0502020204030204" pitchFamily="34" charset="0"/>
                <a:cs typeface="Times New Roman" panose="02020603050405020304" pitchFamily="18" charset="0"/>
              </a:rPr>
              <a:t>Silberschatz</a:t>
            </a:r>
            <a:r>
              <a:rPr lang="en-IN" sz="1600" kern="100" dirty="0">
                <a:solidFill>
                  <a:srgbClr val="000009"/>
                </a:solidFill>
                <a:effectLst/>
                <a:latin typeface="Times New Roman" panose="02020603050405020304" pitchFamily="18" charset="0"/>
                <a:ea typeface="Calibri" panose="020F0502020204030204" pitchFamily="34" charset="0"/>
                <a:cs typeface="Times New Roman" panose="02020603050405020304" pitchFamily="18" charset="0"/>
              </a:rPr>
              <a:t>, Henry F. Korth and S. Sudarshan, McGraw-Hill Publication.</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spcAft>
                <a:spcPts val="800"/>
              </a:spcAft>
            </a:pPr>
            <a:r>
              <a:rPr lang="en-IN" sz="1600" kern="100" dirty="0">
                <a:solidFill>
                  <a:srgbClr val="000009"/>
                </a:solidFill>
                <a:effectLst/>
                <a:latin typeface="Times New Roman" panose="02020603050405020304" pitchFamily="18" charset="0"/>
                <a:ea typeface="Calibri" panose="020F0502020204030204" pitchFamily="34" charset="0"/>
                <a:cs typeface="Times New Roman" panose="02020603050405020304" pitchFamily="18" charset="0"/>
              </a:rPr>
              <a:t>[4] Ahmed, M. T., &amp; Sharma, P. (2019). Database Design for </a:t>
            </a:r>
            <a:r>
              <a:rPr lang="en-IN" sz="1600" dirty="0">
                <a:latin typeface="Times New Roman" panose="02020603050405020304" pitchFamily="18" charset="0"/>
                <a:cs typeface="Times New Roman" panose="02020603050405020304" pitchFamily="18" charset="0"/>
              </a:rPr>
              <a:t>Inventory Management Systems</a:t>
            </a:r>
            <a:r>
              <a:rPr lang="en-IN" sz="1600" kern="100" dirty="0">
                <a:solidFill>
                  <a:srgbClr val="000009"/>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600" i="1" kern="100" dirty="0">
                <a:solidFill>
                  <a:srgbClr val="000009"/>
                </a:solidFill>
                <a:effectLst/>
                <a:latin typeface="Times New Roman" panose="02020603050405020304" pitchFamily="18" charset="0"/>
                <a:ea typeface="Calibri" panose="020F0502020204030204" pitchFamily="34" charset="0"/>
                <a:cs typeface="Times New Roman" panose="02020603050405020304" pitchFamily="18" charset="0"/>
              </a:rPr>
              <a:t>International Journal of Computer Applications, 15(3), 30-37.</a:t>
            </a:r>
          </a:p>
          <a:p>
            <a:pPr algn="just">
              <a:spcAft>
                <a:spcPts val="800"/>
              </a:spcAft>
            </a:pPr>
            <a:r>
              <a:rPr lang="en-IN" sz="1600" kern="100" dirty="0">
                <a:solidFill>
                  <a:srgbClr val="000009"/>
                </a:solidFill>
                <a:effectLst/>
                <a:latin typeface="Times New Roman" panose="02020603050405020304" pitchFamily="18" charset="0"/>
                <a:ea typeface="Calibri" panose="020F0502020204030204" pitchFamily="34" charset="0"/>
                <a:cs typeface="Times New Roman" panose="02020603050405020304" pitchFamily="18" charset="0"/>
              </a:rPr>
              <a:t>[5] </a:t>
            </a:r>
            <a:r>
              <a:rPr lang="en-US" sz="1600" kern="100" dirty="0">
                <a:solidFill>
                  <a:srgbClr val="000009"/>
                </a:solidFill>
                <a:effectLst/>
                <a:latin typeface="Times New Roman" panose="02020603050405020304" pitchFamily="18" charset="0"/>
                <a:ea typeface="Calibri" panose="020F0502020204030204" pitchFamily="34" charset="0"/>
                <a:cs typeface="Times New Roman" panose="02020603050405020304" pitchFamily="18" charset="0"/>
              </a:rPr>
              <a:t>Bala, M. K., &amp; </a:t>
            </a:r>
            <a:r>
              <a:rPr lang="en-US" sz="1600" kern="100" dirty="0" err="1">
                <a:solidFill>
                  <a:srgbClr val="000009"/>
                </a:solidFill>
                <a:effectLst/>
                <a:latin typeface="Times New Roman" panose="02020603050405020304" pitchFamily="18" charset="0"/>
                <a:ea typeface="Calibri" panose="020F0502020204030204" pitchFamily="34" charset="0"/>
                <a:cs typeface="Times New Roman" panose="02020603050405020304" pitchFamily="18" charset="0"/>
              </a:rPr>
              <a:t>Ponnusamy</a:t>
            </a:r>
            <a:r>
              <a:rPr lang="en-US" sz="1600" kern="100" dirty="0">
                <a:solidFill>
                  <a:srgbClr val="000009"/>
                </a:solidFill>
                <a:effectLst/>
                <a:latin typeface="Times New Roman" panose="02020603050405020304" pitchFamily="18" charset="0"/>
                <a:ea typeface="Calibri" panose="020F0502020204030204" pitchFamily="34" charset="0"/>
                <a:cs typeface="Times New Roman" panose="02020603050405020304" pitchFamily="18" charset="0"/>
              </a:rPr>
              <a:t>, S. (2021). Real-Time Inventory Management: Trends and Practices. </a:t>
            </a:r>
            <a:r>
              <a:rPr lang="en-US" sz="1600" i="1" kern="100" dirty="0">
                <a:solidFill>
                  <a:srgbClr val="000009"/>
                </a:solidFill>
                <a:effectLst/>
                <a:latin typeface="Times New Roman" panose="02020603050405020304" pitchFamily="18" charset="0"/>
                <a:ea typeface="Calibri" panose="020F0502020204030204" pitchFamily="34" charset="0"/>
                <a:cs typeface="Times New Roman" panose="02020603050405020304" pitchFamily="18" charset="0"/>
              </a:rPr>
              <a:t>Journal of Advanced Software Development, 8(4), 57-62.</a:t>
            </a:r>
          </a:p>
          <a:p>
            <a:pPr algn="just">
              <a:spcAft>
                <a:spcPts val="800"/>
              </a:spcAft>
            </a:pPr>
            <a:r>
              <a:rPr lang="en-US" sz="1600" kern="100" dirty="0">
                <a:latin typeface="Times New Roman" panose="02020603050405020304" pitchFamily="18" charset="0"/>
                <a:ea typeface="Calibri" panose="020F0502020204030204" pitchFamily="34" charset="0"/>
                <a:cs typeface="Times New Roman" panose="02020603050405020304" pitchFamily="18" charset="0"/>
              </a:rPr>
              <a:t>[6]</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Introduction to Algorithms, Thomas H.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Cormen</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Charles E.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Leiserson</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Ronald L. Rivest, and Clifford Stein, </a:t>
            </a:r>
            <a:r>
              <a:rPr lang="en-US" sz="1600" i="1" kern="100" dirty="0">
                <a:effectLst/>
                <a:latin typeface="Times New Roman" panose="02020603050405020304" pitchFamily="18" charset="0"/>
                <a:ea typeface="Calibri" panose="020F0502020204030204" pitchFamily="34" charset="0"/>
                <a:cs typeface="Times New Roman" panose="02020603050405020304" pitchFamily="18" charset="0"/>
              </a:rPr>
              <a:t>MIT Press.</a:t>
            </a:r>
          </a:p>
          <a:p>
            <a:pPr algn="just">
              <a:spcAft>
                <a:spcPts val="800"/>
              </a:spcAf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[7] Spring Boot Reference Documentation (v2.7). Spring Official Website.</a:t>
            </a:r>
          </a:p>
          <a:p>
            <a:pPr algn="just">
              <a:spcAft>
                <a:spcPts val="800"/>
              </a:spcAft>
            </a:pPr>
            <a:r>
              <a:rPr lang="en-IN" sz="1600" i="1" kern="100" dirty="0">
                <a:effectLst/>
                <a:latin typeface="Times New Roman" panose="02020603050405020304" pitchFamily="18" charset="0"/>
                <a:ea typeface="Calibri" panose="020F0502020204030204" pitchFamily="34" charset="0"/>
                <a:cs typeface="Times New Roman" panose="02020603050405020304" pitchFamily="18" charset="0"/>
              </a:rPr>
              <a:t>URL: </a:t>
            </a:r>
            <a:r>
              <a:rPr lang="en-IN" sz="1600" i="1" kern="100" dirty="0">
                <a:effectLst/>
                <a:latin typeface="Times New Roman" panose="02020603050405020304" pitchFamily="18" charset="0"/>
                <a:ea typeface="Calibri" panose="020F0502020204030204" pitchFamily="34" charset="0"/>
                <a:cs typeface="Times New Roman" panose="02020603050405020304" pitchFamily="18" charset="0"/>
                <a:hlinkClick r:id="rId3"/>
              </a:rPr>
              <a:t>https://spring.io/projects/spring-boot</a:t>
            </a:r>
            <a:r>
              <a:rPr lang="en-IN" sz="1600" i="1" kern="100" dirty="0">
                <a:effectLst/>
                <a:latin typeface="Times New Roman" panose="02020603050405020304" pitchFamily="18" charset="0"/>
                <a:ea typeface="Calibri" panose="020F0502020204030204" pitchFamily="34" charset="0"/>
                <a:cs typeface="Times New Roman" panose="02020603050405020304" pitchFamily="18" charset="0"/>
              </a:rPr>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extShape 1"/>
          <p:cNvSpPr txBox="1"/>
          <p:nvPr/>
        </p:nvSpPr>
        <p:spPr>
          <a:xfrm>
            <a:off x="1435680" y="206010"/>
            <a:ext cx="7497720" cy="856980"/>
          </a:xfrm>
          <a:prstGeom prst="rect">
            <a:avLst/>
          </a:prstGeom>
          <a:noFill/>
          <a:ln>
            <a:noFill/>
          </a:ln>
        </p:spPr>
        <p:txBody>
          <a:bodyPr lIns="90000" tIns="45000" rIns="90000" bIns="45000" anchor="ctr">
            <a:noAutofit/>
          </a:bodyPr>
          <a:lstStyle/>
          <a:p>
            <a:endParaRPr lang="en-US" sz="1800" b="0" strike="noStrike" spc="-1">
              <a:solidFill>
                <a:srgbClr val="000000"/>
              </a:solidFill>
              <a:latin typeface="Gill Sans MT" panose="020B0502020104020203"/>
            </a:endParaRPr>
          </a:p>
        </p:txBody>
      </p:sp>
      <p:sp>
        <p:nvSpPr>
          <p:cNvPr id="125" name="TextShape 2"/>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087FA15C-8669-41A7-83ED-7B46D054D84B}" type="slidenum">
              <a:rPr lang="en-IN" sz="1200" b="0" strike="noStrike" spc="-1">
                <a:solidFill>
                  <a:srgbClr val="B5A989"/>
                </a:solidFill>
                <a:latin typeface="Gill Sans MT" panose="020B0502020104020203"/>
              </a:rPr>
              <a:t>29</a:t>
            </a:fld>
            <a:endParaRPr lang="en-IN" sz="1200" b="0" strike="noStrike" spc="-1">
              <a:latin typeface="Times New Roman" panose="02020603050405020304"/>
            </a:endParaRPr>
          </a:p>
        </p:txBody>
      </p:sp>
      <p:sp>
        <p:nvSpPr>
          <p:cNvPr id="1026" name="AutoShape 2" descr="Happy National Thank You Day! - Inventionlan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en-US"/>
          </a:p>
        </p:txBody>
      </p:sp>
      <p:sp>
        <p:nvSpPr>
          <p:cNvPr id="1028" name="AutoShape 4" descr="Happy National Thank You Day! - Inventionlan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en-US"/>
          </a:p>
        </p:txBody>
      </p:sp>
      <p:pic>
        <p:nvPicPr>
          <p:cNvPr id="1030" name="Picture 6" descr="Happy National Thank You Day! - Inventionland"/>
          <p:cNvPicPr>
            <a:picLocks noChangeAspect="1" noChangeArrowheads="1"/>
          </p:cNvPicPr>
          <p:nvPr/>
        </p:nvPicPr>
        <p:blipFill>
          <a:blip r:embed="rId2" cstate="print">
            <a:duotone>
              <a:schemeClr val="accent2">
                <a:shade val="45000"/>
                <a:satMod val="135000"/>
              </a:schemeClr>
              <a:prstClr val="white"/>
            </a:duotone>
          </a:blip>
          <a:srcRect/>
          <a:stretch>
            <a:fillRect/>
          </a:stretch>
        </p:blipFill>
        <p:spPr bwMode="auto">
          <a:xfrm>
            <a:off x="2483768" y="1613143"/>
            <a:ext cx="4320480" cy="1606679"/>
          </a:xfrm>
          <a:prstGeom prst="rect">
            <a:avLst/>
          </a:prstGeom>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ln w="444500" cap="sq">
            <a:solidFill>
              <a:srgbClr val="FFFFFF"/>
            </a:solidFill>
            <a:miter lim="800000"/>
            <a:headEnd/>
            <a:tailEnd/>
          </a:ln>
          <a:effectLst>
            <a:outerShdw blurRad="254000" dist="190500" dir="2700000" sy="90000" algn="bl" rotWithShape="0">
              <a:srgbClr val="000000">
                <a:alpha val="4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Shape 1"/>
          <p:cNvSpPr txBox="1"/>
          <p:nvPr/>
        </p:nvSpPr>
        <p:spPr>
          <a:xfrm>
            <a:off x="395536" y="364745"/>
            <a:ext cx="8424936" cy="723488"/>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style>
          <a:lnRef idx="1">
            <a:schemeClr val="accent5"/>
          </a:lnRef>
          <a:fillRef idx="2">
            <a:schemeClr val="accent5"/>
          </a:fillRef>
          <a:effectRef idx="1">
            <a:schemeClr val="accent5"/>
          </a:effectRef>
          <a:fontRef idx="minor">
            <a:schemeClr val="dk1"/>
          </a:fontRef>
        </p:style>
        <p:txBody>
          <a:bodyPr lIns="90000" tIns="45000" rIns="90000" bIns="45000" anchor="ctr">
            <a:noAutofit/>
          </a:bodyPr>
          <a:lstStyle/>
          <a:p>
            <a:pPr>
              <a:lnSpc>
                <a:spcPct val="100000"/>
              </a:lnSpc>
            </a:pPr>
            <a:r>
              <a:rPr lang="en-US" sz="2800" b="1" spc="-1" dirty="0">
                <a:solidFill>
                  <a:srgbClr val="C00000"/>
                </a:solidFill>
                <a:latin typeface="Gill Sans MT" panose="020B0502020104020203" pitchFamily="34" charset="0"/>
                <a:cs typeface="Times New Roman" panose="02020603050405020304" pitchFamily="18" charset="0"/>
              </a:rPr>
              <a:t>Introduction</a:t>
            </a:r>
          </a:p>
        </p:txBody>
      </p:sp>
      <p:sp>
        <p:nvSpPr>
          <p:cNvPr id="106" name="TextShape 2"/>
          <p:cNvSpPr txBox="1"/>
          <p:nvPr/>
        </p:nvSpPr>
        <p:spPr>
          <a:xfrm>
            <a:off x="323528" y="1131590"/>
            <a:ext cx="8494440" cy="3554530"/>
          </a:xfrm>
          <a:prstGeom prst="rect">
            <a:avLst/>
          </a:prstGeom>
          <a:noFill/>
          <a:ln>
            <a:noFill/>
          </a:ln>
        </p:spPr>
        <p:txBody>
          <a:bodyPr lIns="90000" tIns="45000" rIns="90000" bIns="45000">
            <a:noAutofit/>
          </a:bodyPr>
          <a:lstStyle/>
          <a:p>
            <a:r>
              <a:rPr lang="en-US" sz="2000" b="1" u="sng" strike="noStrike" spc="-1" dirty="0">
                <a:solidFill>
                  <a:schemeClr val="accent2">
                    <a:lumMod val="50000"/>
                  </a:schemeClr>
                </a:solidFill>
                <a:highlight>
                  <a:srgbClr val="00FFFF"/>
                </a:highlight>
                <a:latin typeface="Gill Sans MT" panose="020B0502020104020203"/>
              </a:rPr>
              <a:t>Overview</a:t>
            </a:r>
          </a:p>
          <a:p>
            <a:endParaRPr lang="en-US" sz="2000" b="1" u="sng" strike="noStrike" spc="-1" dirty="0">
              <a:solidFill>
                <a:schemeClr val="accent2">
                  <a:lumMod val="50000"/>
                </a:schemeClr>
              </a:solidFill>
              <a:highlight>
                <a:srgbClr val="00FFFF"/>
              </a:highlight>
              <a:latin typeface="Gill Sans MT" panose="020B0502020104020203"/>
            </a:endParaRPr>
          </a:p>
          <a:p>
            <a:r>
              <a:rPr lang="en-US" dirty="0">
                <a:latin typeface="Times New Roman" panose="02020603050405020304" pitchFamily="18" charset="0"/>
                <a:cs typeface="Times New Roman" panose="02020603050405020304" pitchFamily="18" charset="0"/>
              </a:rPr>
              <a:t>A </a:t>
            </a:r>
            <a:r>
              <a:rPr lang="en-US" b="1" dirty="0">
                <a:latin typeface="Times New Roman" panose="02020603050405020304" pitchFamily="18" charset="0"/>
                <a:cs typeface="Times New Roman" panose="02020603050405020304" pitchFamily="18" charset="0"/>
              </a:rPr>
              <a:t>Smart Contact Manager</a:t>
            </a:r>
            <a:r>
              <a:rPr lang="en-US" dirty="0">
                <a:latin typeface="Times New Roman" panose="02020603050405020304" pitchFamily="18" charset="0"/>
                <a:cs typeface="Times New Roman" panose="02020603050405020304" pitchFamily="18" charset="0"/>
              </a:rPr>
              <a:t> built with </a:t>
            </a:r>
            <a:r>
              <a:rPr lang="en-US" b="1" dirty="0">
                <a:latin typeface="Times New Roman" panose="02020603050405020304" pitchFamily="18" charset="0"/>
                <a:cs typeface="Times New Roman" panose="02020603050405020304" pitchFamily="18" charset="0"/>
              </a:rPr>
              <a:t>Spring Boot</a:t>
            </a:r>
            <a:r>
              <a:rPr lang="en-US" dirty="0">
                <a:latin typeface="Times New Roman" panose="02020603050405020304" pitchFamily="18" charset="0"/>
                <a:cs typeface="Times New Roman" panose="02020603050405020304" pitchFamily="18" charset="0"/>
              </a:rPr>
              <a:t> is a secure, scalable web application for efficient contact management. It supports CRUD operations, grouping of contacts, and advanced search features, streamlining organization. Key functionalities include secure user authentication and role-based access using Spring Security, encrypted data </a:t>
            </a:r>
            <a:r>
              <a:rPr lang="en-US" dirty="0" err="1">
                <a:latin typeface="Times New Roman" panose="02020603050405020304" pitchFamily="18" charset="0"/>
                <a:cs typeface="Times New Roman" panose="02020603050405020304" pitchFamily="18" charset="0"/>
              </a:rPr>
              <a:t>storage.The</a:t>
            </a:r>
            <a:r>
              <a:rPr lang="en-US" dirty="0">
                <a:latin typeface="Times New Roman" panose="02020603050405020304" pitchFamily="18" charset="0"/>
                <a:cs typeface="Times New Roman" panose="02020603050405020304" pitchFamily="18" charset="0"/>
              </a:rPr>
              <a:t> app features a responsive, user-friendly UI and integrates with email services for communication and task scheduling. With cloud support and robust database management, it offers scalability and accessibility, making it an indispensable tool for personal and professional contact organization.</a:t>
            </a:r>
          </a:p>
        </p:txBody>
      </p:sp>
      <p:sp>
        <p:nvSpPr>
          <p:cNvPr id="107" name="TextShape 3"/>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6524399E-7446-4F74-B823-A4CC295C522F}" type="slidenum">
              <a:rPr lang="en-IN" sz="1200" b="0" strike="noStrike" spc="-1">
                <a:solidFill>
                  <a:srgbClr val="B5A989"/>
                </a:solidFill>
                <a:latin typeface="Gill Sans MT" panose="020B0502020104020203"/>
              </a:rPr>
              <a:t>3</a:t>
            </a:fld>
            <a:endParaRPr lang="en-IN" sz="1200" b="0" strike="noStrike" spc="-1">
              <a:latin typeface="Times New Roman" panose="020206030504050203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71387"/>
            <a:ext cx="8280920" cy="742950"/>
          </a:xfr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style>
          <a:lnRef idx="1">
            <a:schemeClr val="accent5"/>
          </a:lnRef>
          <a:fillRef idx="2">
            <a:schemeClr val="accent5"/>
          </a:fillRef>
          <a:effectRef idx="1">
            <a:schemeClr val="accent5"/>
          </a:effectRef>
          <a:fontRef idx="minor">
            <a:schemeClr val="dk1"/>
          </a:fontRef>
        </p:style>
        <p:txBody>
          <a:bodyPr>
            <a:normAutofit fontScale="90000"/>
          </a:bodyPr>
          <a:lstStyle/>
          <a:p>
            <a:br>
              <a:rPr lang="en-US" b="1" spc="-1" dirty="0">
                <a:solidFill>
                  <a:srgbClr val="C00000"/>
                </a:solidFill>
                <a:latin typeface="Gill Sans MT" panose="020B0502020104020203" pitchFamily="34" charset="0"/>
                <a:cs typeface="Times New Roman" panose="02020603050405020304" pitchFamily="18" charset="0"/>
              </a:rPr>
            </a:br>
            <a:r>
              <a:rPr lang="en-US" sz="3100" b="1" spc="-1" dirty="0">
                <a:solidFill>
                  <a:srgbClr val="C00000"/>
                </a:solidFill>
                <a:latin typeface="Gill Sans MT" panose="020B0502020104020203" pitchFamily="34" charset="0"/>
                <a:cs typeface="Times New Roman" panose="02020603050405020304" pitchFamily="18" charset="0"/>
              </a:rPr>
              <a:t>Introduction contd..</a:t>
            </a:r>
            <a:br>
              <a:rPr lang="en-US" sz="3100" b="1" spc="-1" dirty="0">
                <a:solidFill>
                  <a:srgbClr val="572314"/>
                </a:solidFill>
                <a:latin typeface="Times New Roman" panose="02020603050405020304" pitchFamily="18" charset="0"/>
                <a:cs typeface="Times New Roman" panose="02020603050405020304" pitchFamily="18" charset="0"/>
              </a:rPr>
            </a:br>
            <a:endParaRPr lang="en-IN" sz="3100" dirty="0"/>
          </a:p>
        </p:txBody>
      </p:sp>
      <p:sp>
        <p:nvSpPr>
          <p:cNvPr id="3" name="Content Placeholder 2"/>
          <p:cNvSpPr>
            <a:spLocks noGrp="1"/>
          </p:cNvSpPr>
          <p:nvPr>
            <p:ph idx="1"/>
          </p:nvPr>
        </p:nvSpPr>
        <p:spPr>
          <a:xfrm>
            <a:off x="395536" y="1149846"/>
            <a:ext cx="8496944" cy="3654152"/>
          </a:xfrm>
        </p:spPr>
        <p:txBody>
          <a:bodyPr>
            <a:normAutofit fontScale="47500" lnSpcReduction="20000"/>
          </a:bodyPr>
          <a:lstStyle/>
          <a:p>
            <a:pPr marL="0" lvl="1" indent="0">
              <a:buNone/>
            </a:pPr>
            <a:r>
              <a:rPr lang="en-US" sz="4200" b="1" u="sng" spc="-1" dirty="0">
                <a:solidFill>
                  <a:schemeClr val="accent2">
                    <a:lumMod val="50000"/>
                  </a:schemeClr>
                </a:solidFill>
                <a:highlight>
                  <a:srgbClr val="00FFFF"/>
                </a:highlight>
                <a:latin typeface="Gill Sans MT" panose="020B0502020104020203"/>
              </a:rPr>
              <a:t>Motivations</a:t>
            </a:r>
          </a:p>
          <a:p>
            <a:pPr marL="0" lvl="1" indent="0">
              <a:buNone/>
            </a:pPr>
            <a:endParaRPr lang="en-US" sz="2000" b="1" u="sng" spc="-1" dirty="0">
              <a:solidFill>
                <a:schemeClr val="accent2">
                  <a:lumMod val="50000"/>
                </a:schemeClr>
              </a:solidFill>
              <a:highlight>
                <a:srgbClr val="00FFFF"/>
              </a:highlight>
              <a:latin typeface="Gill Sans MT" panose="020B0502020104020203"/>
            </a:endParaRPr>
          </a:p>
          <a:p>
            <a:pPr marL="0" lvl="1" indent="0">
              <a:buNone/>
            </a:pPr>
            <a:endParaRPr lang="en-US" sz="2000" b="1" u="sng" spc="-1" dirty="0">
              <a:solidFill>
                <a:schemeClr val="accent2">
                  <a:lumMod val="50000"/>
                </a:schemeClr>
              </a:solidFill>
              <a:highlight>
                <a:srgbClr val="00FFFF"/>
              </a:highlight>
              <a:latin typeface="Gill Sans MT" panose="020B0502020104020203"/>
            </a:endParaRPr>
          </a:p>
          <a:p>
            <a:r>
              <a:rPr lang="en-US" sz="2900" dirty="0">
                <a:latin typeface="Times New Roman" panose="02020603050405020304" pitchFamily="18" charset="0"/>
                <a:cs typeface="Times New Roman" panose="02020603050405020304" pitchFamily="18" charset="0"/>
              </a:rPr>
              <a:t>Streamlining Contact Management</a:t>
            </a:r>
          </a:p>
          <a:p>
            <a:pPr lvl="1"/>
            <a:r>
              <a:rPr lang="en-US" sz="2900" dirty="0">
                <a:latin typeface="Times New Roman" panose="02020603050405020304" pitchFamily="18" charset="0"/>
                <a:cs typeface="Times New Roman" panose="02020603050405020304" pitchFamily="18" charset="0"/>
              </a:rPr>
              <a:t>Centralizes contact organization and management for efficiency.</a:t>
            </a:r>
          </a:p>
          <a:p>
            <a:r>
              <a:rPr lang="en-US" sz="2900" dirty="0">
                <a:latin typeface="Times New Roman" panose="02020603050405020304" pitchFamily="18" charset="0"/>
                <a:cs typeface="Times New Roman" panose="02020603050405020304" pitchFamily="18" charset="0"/>
              </a:rPr>
              <a:t>Enhancing Data Security</a:t>
            </a:r>
          </a:p>
          <a:p>
            <a:pPr lvl="1"/>
            <a:r>
              <a:rPr lang="en-US" sz="2900" dirty="0">
                <a:latin typeface="Times New Roman" panose="02020603050405020304" pitchFamily="18" charset="0"/>
                <a:cs typeface="Times New Roman" panose="02020603050405020304" pitchFamily="18" charset="0"/>
              </a:rPr>
              <a:t>Protects sensitive information with encryption and secure authentication.</a:t>
            </a:r>
          </a:p>
          <a:p>
            <a:r>
              <a:rPr lang="en-US" sz="2900" dirty="0">
                <a:latin typeface="Times New Roman" panose="02020603050405020304" pitchFamily="18" charset="0"/>
                <a:cs typeface="Times New Roman" panose="02020603050405020304" pitchFamily="18" charset="0"/>
              </a:rPr>
              <a:t>Improving Productivity</a:t>
            </a:r>
          </a:p>
          <a:p>
            <a:pPr lvl="1"/>
            <a:r>
              <a:rPr lang="en-US" sz="2900" dirty="0">
                <a:latin typeface="Times New Roman" panose="02020603050405020304" pitchFamily="18" charset="0"/>
                <a:cs typeface="Times New Roman" panose="02020603050405020304" pitchFamily="18" charset="0"/>
              </a:rPr>
              <a:t>Automates tasks and enables seamless communication for better workflow.</a:t>
            </a:r>
          </a:p>
          <a:p>
            <a:r>
              <a:rPr lang="en-US" sz="2900" dirty="0">
                <a:latin typeface="Times New Roman" panose="02020603050405020304" pitchFamily="18" charset="0"/>
                <a:cs typeface="Times New Roman" panose="02020603050405020304" pitchFamily="18" charset="0"/>
              </a:rPr>
              <a:t>Fostering Better Relationships</a:t>
            </a:r>
          </a:p>
          <a:p>
            <a:pPr lvl="1"/>
            <a:r>
              <a:rPr lang="en-US" sz="2900" dirty="0">
                <a:latin typeface="Times New Roman" panose="02020603050405020304" pitchFamily="18" charset="0"/>
                <a:cs typeface="Times New Roman" panose="02020603050405020304" pitchFamily="18" charset="0"/>
              </a:rPr>
              <a:t>Tracks interactions and segments contacts for personalized communication.</a:t>
            </a:r>
          </a:p>
          <a:p>
            <a:r>
              <a:rPr lang="en-US" sz="2900" dirty="0">
                <a:latin typeface="Times New Roman" panose="02020603050405020304" pitchFamily="18" charset="0"/>
                <a:cs typeface="Times New Roman" panose="02020603050405020304" pitchFamily="18" charset="0"/>
              </a:rPr>
              <a:t>Leveraging Scalable Technology</a:t>
            </a:r>
          </a:p>
          <a:p>
            <a:pPr lvl="1"/>
            <a:r>
              <a:rPr lang="en-US" sz="2900" dirty="0">
                <a:latin typeface="Times New Roman" panose="02020603050405020304" pitchFamily="18" charset="0"/>
                <a:cs typeface="Times New Roman" panose="02020603050405020304" pitchFamily="18" charset="0"/>
              </a:rPr>
              <a:t>Builds a scalable and reliable application with cloud deployment support.</a:t>
            </a:r>
          </a:p>
          <a:p>
            <a:r>
              <a:rPr lang="en-US" sz="2900" dirty="0">
                <a:latin typeface="Times New Roman" panose="02020603050405020304" pitchFamily="18" charset="0"/>
                <a:cs typeface="Times New Roman" panose="02020603050405020304" pitchFamily="18" charset="0"/>
              </a:rPr>
              <a:t>Addressing Real-World Challenges</a:t>
            </a:r>
          </a:p>
          <a:p>
            <a:pPr lvl="1"/>
            <a:r>
              <a:rPr lang="en-US" sz="2900" dirty="0">
                <a:latin typeface="Times New Roman" panose="02020603050405020304" pitchFamily="18" charset="0"/>
                <a:cs typeface="Times New Roman" panose="02020603050405020304" pitchFamily="18" charset="0"/>
              </a:rPr>
              <a:t>Solves issues like disorganized records with advanced search and a responsive UI.</a:t>
            </a:r>
          </a:p>
          <a:p>
            <a:r>
              <a:rPr lang="en-US" sz="2900" dirty="0">
                <a:latin typeface="Times New Roman" panose="02020603050405020304" pitchFamily="18" charset="0"/>
                <a:cs typeface="Times New Roman" panose="02020603050405020304" pitchFamily="18" charset="0"/>
              </a:rPr>
              <a:t>Encouraging Innovation</a:t>
            </a:r>
          </a:p>
          <a:p>
            <a:pPr lvl="1"/>
            <a:r>
              <a:rPr lang="en-US" sz="2900" dirty="0">
                <a:latin typeface="Times New Roman" panose="02020603050405020304" pitchFamily="18" charset="0"/>
                <a:cs typeface="Times New Roman" panose="02020603050405020304" pitchFamily="18" charset="0"/>
              </a:rPr>
              <a:t>Utilizes modern frameworks to inspire feature-rich, user-focused solutions</a:t>
            </a:r>
            <a:r>
              <a:rPr lang="en-US" sz="2900" dirty="0"/>
              <a:t>.</a:t>
            </a:r>
          </a:p>
        </p:txBody>
      </p:sp>
      <p:sp>
        <p:nvSpPr>
          <p:cNvPr id="4" name="Content Placeholder 2"/>
          <p:cNvSpPr>
            <a:spLocks noGrp="1"/>
          </p:cNvSpPr>
          <p:nvPr/>
        </p:nvSpPr>
        <p:spPr>
          <a:xfrm>
            <a:off x="395536" y="1635646"/>
            <a:ext cx="7704856" cy="3168352"/>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6"/>
              </a:buClr>
              <a:buSzPct val="85000"/>
              <a:buFont typeface="Arial" panose="020B0604020202020204"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6"/>
              </a:buClr>
              <a:buSzPct val="85000"/>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6"/>
              </a:buClr>
              <a:buSzPct val="90000"/>
              <a:buFont typeface="Arial" panose="020B0604020202020204"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6"/>
              </a:buClr>
              <a:buFont typeface="Arial" panose="020B0604020202020204"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6"/>
              </a:buClr>
              <a:buSzPct val="100000"/>
              <a:buFont typeface="Arial" panose="020B0604020202020204" pitchFamily="34" charset="0"/>
              <a:buChar char="•"/>
              <a:defRPr sz="18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B0604020202020204" pitchFamily="34" charset="0"/>
              <a:buChar char="•"/>
              <a:defRPr sz="18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B0604020202020204" pitchFamily="34" charset="0"/>
              <a:buChar char="•"/>
              <a:defRPr sz="18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B0604020202020204" pitchFamily="34" charset="0"/>
              <a:buChar char="•"/>
              <a:defRPr sz="18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B0604020202020204" pitchFamily="34" charset="0"/>
              <a:buChar char="•"/>
              <a:defRPr sz="1800" kern="1200">
                <a:solidFill>
                  <a:schemeClr val="tx1"/>
                </a:solidFill>
                <a:latin typeface="+mn-lt"/>
                <a:ea typeface="+mn-ea"/>
                <a:cs typeface="+mn-cs"/>
              </a:defRPr>
            </a:lvl9pPr>
          </a:lstStyle>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39502"/>
            <a:ext cx="8280920" cy="742950"/>
          </a:xfr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style>
          <a:lnRef idx="1">
            <a:schemeClr val="accent5"/>
          </a:lnRef>
          <a:fillRef idx="2">
            <a:schemeClr val="accent5"/>
          </a:fillRef>
          <a:effectRef idx="1">
            <a:schemeClr val="accent5"/>
          </a:effectRef>
          <a:fontRef idx="minor">
            <a:schemeClr val="dk1"/>
          </a:fontRef>
        </p:style>
        <p:txBody>
          <a:bodyPr>
            <a:normAutofit fontScale="90000"/>
          </a:bodyPr>
          <a:lstStyle/>
          <a:p>
            <a:br>
              <a:rPr lang="en-US" b="1" spc="-1" dirty="0">
                <a:solidFill>
                  <a:srgbClr val="C00000"/>
                </a:solidFill>
                <a:latin typeface="Gill Sans MT" panose="020B0502020104020203" pitchFamily="34" charset="0"/>
                <a:cs typeface="Times New Roman" panose="02020603050405020304" pitchFamily="18" charset="0"/>
              </a:rPr>
            </a:br>
            <a:r>
              <a:rPr lang="en-US" sz="3100" b="1" spc="-1" dirty="0">
                <a:solidFill>
                  <a:srgbClr val="C00000"/>
                </a:solidFill>
                <a:latin typeface="Gill Sans MT" panose="020B0502020104020203" pitchFamily="34" charset="0"/>
                <a:cs typeface="Times New Roman" panose="02020603050405020304" pitchFamily="18" charset="0"/>
              </a:rPr>
              <a:t>Introduction contd..</a:t>
            </a:r>
            <a:br>
              <a:rPr lang="en-US" sz="3100" b="1" spc="-1" dirty="0">
                <a:solidFill>
                  <a:srgbClr val="572314"/>
                </a:solidFill>
                <a:latin typeface="Times New Roman" panose="02020603050405020304" pitchFamily="18" charset="0"/>
                <a:cs typeface="Times New Roman" panose="02020603050405020304" pitchFamily="18" charset="0"/>
              </a:rPr>
            </a:br>
            <a:endParaRPr lang="en-IN" sz="3100" dirty="0"/>
          </a:p>
        </p:txBody>
      </p:sp>
      <p:sp>
        <p:nvSpPr>
          <p:cNvPr id="3" name="Content Placeholder 2"/>
          <p:cNvSpPr>
            <a:spLocks noGrp="1"/>
          </p:cNvSpPr>
          <p:nvPr>
            <p:ph idx="1"/>
          </p:nvPr>
        </p:nvSpPr>
        <p:spPr>
          <a:xfrm>
            <a:off x="323528" y="1131590"/>
            <a:ext cx="8568952" cy="3657600"/>
          </a:xfrm>
        </p:spPr>
        <p:txBody>
          <a:bodyPr>
            <a:normAutofit/>
          </a:bodyPr>
          <a:lstStyle/>
          <a:p>
            <a:pPr marL="0" lvl="1" indent="0">
              <a:buNone/>
            </a:pPr>
            <a:r>
              <a:rPr lang="en-US" sz="2000" b="1" u="sng" spc="-1" dirty="0">
                <a:solidFill>
                  <a:schemeClr val="accent2">
                    <a:lumMod val="50000"/>
                  </a:schemeClr>
                </a:solidFill>
                <a:highlight>
                  <a:srgbClr val="00FFFF"/>
                </a:highlight>
                <a:latin typeface="Gill Sans MT" panose="020B0502020104020203"/>
              </a:rPr>
              <a:t>Uniqueness of work</a:t>
            </a:r>
            <a:endParaRPr lang="en-IN" sz="2000" dirty="0"/>
          </a:p>
          <a:p>
            <a:pPr marL="0" indent="0">
              <a:buNone/>
            </a:pPr>
            <a:endParaRPr lang="en-IN" sz="800" dirty="0"/>
          </a:p>
        </p:txBody>
      </p:sp>
      <p:sp>
        <p:nvSpPr>
          <p:cNvPr id="4" name="Content Placeholder 2"/>
          <p:cNvSpPr>
            <a:spLocks noGrp="1"/>
          </p:cNvSpPr>
          <p:nvPr/>
        </p:nvSpPr>
        <p:spPr>
          <a:xfrm>
            <a:off x="395536" y="1635646"/>
            <a:ext cx="7704856" cy="3168352"/>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6"/>
              </a:buClr>
              <a:buSzPct val="85000"/>
              <a:buFont typeface="Arial" panose="020B0604020202020204"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6"/>
              </a:buClr>
              <a:buSzPct val="85000"/>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6"/>
              </a:buClr>
              <a:buSzPct val="90000"/>
              <a:buFont typeface="Arial" panose="020B0604020202020204"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6"/>
              </a:buClr>
              <a:buFont typeface="Arial" panose="020B0604020202020204"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6"/>
              </a:buClr>
              <a:buSzPct val="100000"/>
              <a:buFont typeface="Arial" panose="020B0604020202020204" pitchFamily="34" charset="0"/>
              <a:buChar char="•"/>
              <a:defRPr sz="18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B0604020202020204" pitchFamily="34" charset="0"/>
              <a:buChar char="•"/>
              <a:defRPr sz="18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B0604020202020204" pitchFamily="34" charset="0"/>
              <a:buChar char="•"/>
              <a:defRPr sz="18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B0604020202020204" pitchFamily="34" charset="0"/>
              <a:buChar char="•"/>
              <a:defRPr sz="18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b="1" dirty="0"/>
          </a:p>
        </p:txBody>
      </p:sp>
      <p:sp>
        <p:nvSpPr>
          <p:cNvPr id="9" name="Rectangle 5"/>
          <p:cNvSpPr>
            <a:spLocks noChangeArrowheads="1"/>
          </p:cNvSpPr>
          <p:nvPr/>
        </p:nvSpPr>
        <p:spPr bwMode="auto">
          <a:xfrm>
            <a:off x="395535" y="1791034"/>
            <a:ext cx="8280921"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r>
              <a:rPr lang="en-US" sz="1600" b="1" dirty="0">
                <a:latin typeface="Times New Roman" panose="02020603050405020304" pitchFamily="18" charset="0"/>
                <a:cs typeface="Times New Roman" panose="02020603050405020304" pitchFamily="18" charset="0"/>
              </a:rPr>
              <a:t>Spring Boot Integration</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Utilizes Spring Boot for a scalable, secure, and high-performance application.</a:t>
            </a:r>
          </a:p>
          <a:p>
            <a:r>
              <a:rPr lang="en-US" sz="1600" b="1" dirty="0">
                <a:latin typeface="Times New Roman" panose="02020603050405020304" pitchFamily="18" charset="0"/>
                <a:cs typeface="Times New Roman" panose="02020603050405020304" pitchFamily="18" charset="0"/>
              </a:rPr>
              <a:t>Advanced Security Features</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Implements encryption, multi-factor authentication, and role-based access for data protection.</a:t>
            </a:r>
          </a:p>
          <a:p>
            <a:r>
              <a:rPr lang="en-US" sz="1600" b="1" dirty="0">
                <a:latin typeface="Times New Roman" panose="02020603050405020304" pitchFamily="18" charset="0"/>
                <a:cs typeface="Times New Roman" panose="02020603050405020304" pitchFamily="18" charset="0"/>
              </a:rPr>
              <a:t>Cloud-Ready &amp; Scalable</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Supports cloud deployment for remote access and scalability to handle growing data.</a:t>
            </a:r>
          </a:p>
          <a:p>
            <a:r>
              <a:rPr lang="en-US" sz="1600" b="1" dirty="0">
                <a:latin typeface="Times New Roman" panose="02020603050405020304" pitchFamily="18" charset="0"/>
                <a:cs typeface="Times New Roman" panose="02020603050405020304" pitchFamily="18" charset="0"/>
              </a:rPr>
              <a:t>Customizable &amp; User-Friendly UI</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Provides a responsive and customizable interface for an enhanced user experience.</a:t>
            </a:r>
          </a:p>
          <a:p>
            <a:r>
              <a:rPr lang="en-US" sz="1600" b="1" dirty="0">
                <a:latin typeface="Times New Roman" panose="02020603050405020304" pitchFamily="18" charset="0"/>
                <a:cs typeface="Times New Roman" panose="02020603050405020304" pitchFamily="18" charset="0"/>
              </a:rPr>
              <a:t>Real-Time Communication &amp; Automation</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Integrates with communication platforms and automates tasks to improve productivity.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Shape 1"/>
          <p:cNvSpPr txBox="1"/>
          <p:nvPr/>
        </p:nvSpPr>
        <p:spPr>
          <a:xfrm>
            <a:off x="395536" y="341682"/>
            <a:ext cx="8424936" cy="759938"/>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style>
          <a:lnRef idx="1">
            <a:schemeClr val="accent5"/>
          </a:lnRef>
          <a:fillRef idx="2">
            <a:schemeClr val="accent5"/>
          </a:fillRef>
          <a:effectRef idx="1">
            <a:schemeClr val="accent5"/>
          </a:effectRef>
          <a:fontRef idx="minor">
            <a:schemeClr val="dk1"/>
          </a:fontRef>
        </p:style>
        <p:txBody>
          <a:bodyPr lIns="90000" tIns="45000" rIns="90000" bIns="45000" anchor="ctr">
            <a:normAutofit fontScale="25000" lnSpcReduction="20000"/>
          </a:bodyPr>
          <a:lstStyle/>
          <a:p>
            <a:pPr>
              <a:lnSpc>
                <a:spcPct val="100000"/>
              </a:lnSpc>
            </a:pPr>
            <a:br>
              <a:rPr dirty="0"/>
            </a:br>
            <a:r>
              <a:rPr lang="en-US" sz="11200" b="1" spc="-1" dirty="0">
                <a:solidFill>
                  <a:srgbClr val="C00000"/>
                </a:solidFill>
                <a:latin typeface="Gill Sans MT" panose="020B0502020104020203" pitchFamily="34" charset="0"/>
                <a:cs typeface="Times New Roman" panose="02020603050405020304" pitchFamily="18" charset="0"/>
              </a:rPr>
              <a:t>Literature Survey</a:t>
            </a:r>
            <a:br>
              <a:rPr lang="en-US" sz="5300" b="1" spc="-1" dirty="0">
                <a:solidFill>
                  <a:srgbClr val="572314"/>
                </a:solidFill>
                <a:latin typeface="Times New Roman" panose="02020603050405020304" pitchFamily="18" charset="0"/>
                <a:cs typeface="Times New Roman" panose="02020603050405020304" pitchFamily="18" charset="0"/>
              </a:rPr>
            </a:br>
            <a:endParaRPr lang="en-US" sz="5300" b="1" spc="-1" dirty="0">
              <a:solidFill>
                <a:srgbClr val="572314"/>
              </a:solidFill>
              <a:latin typeface="Times New Roman" panose="02020603050405020304" pitchFamily="18" charset="0"/>
              <a:cs typeface="Times New Roman" panose="02020603050405020304" pitchFamily="18" charset="0"/>
            </a:endParaRPr>
          </a:p>
        </p:txBody>
      </p:sp>
      <p:sp>
        <p:nvSpPr>
          <p:cNvPr id="110" name="TextShape 2"/>
          <p:cNvSpPr txBox="1"/>
          <p:nvPr/>
        </p:nvSpPr>
        <p:spPr>
          <a:xfrm>
            <a:off x="323528" y="1101620"/>
            <a:ext cx="8712968" cy="3700198"/>
          </a:xfrm>
          <a:prstGeom prst="rect">
            <a:avLst/>
          </a:prstGeom>
          <a:noFill/>
          <a:ln>
            <a:noFill/>
          </a:ln>
        </p:spPr>
        <p:txBody>
          <a:bodyPr lIns="90000" tIns="45000" rIns="90000" bIns="45000">
            <a:noAutofit/>
          </a:bodyPr>
          <a:lstStyle/>
          <a:p>
            <a:pPr marL="0" lvl="1">
              <a:lnSpc>
                <a:spcPct val="100000"/>
              </a:lnSpc>
              <a:spcBef>
                <a:spcPct val="20000"/>
              </a:spcBef>
              <a:buClr>
                <a:schemeClr val="accent1"/>
              </a:buClr>
              <a:buSzPct val="85000"/>
            </a:pPr>
            <a:r>
              <a:rPr lang="en-US" sz="2000" b="1" u="sng" spc="-1" dirty="0">
                <a:solidFill>
                  <a:schemeClr val="accent2">
                    <a:lumMod val="50000"/>
                  </a:schemeClr>
                </a:solidFill>
                <a:highlight>
                  <a:srgbClr val="00FFFF"/>
                </a:highlight>
                <a:latin typeface="Gill Sans MT" panose="020B0502020104020203"/>
              </a:rPr>
              <a:t>Existing System</a:t>
            </a:r>
          </a:p>
          <a:p>
            <a:pPr marL="0" lvl="1">
              <a:lnSpc>
                <a:spcPct val="100000"/>
              </a:lnSpc>
              <a:spcBef>
                <a:spcPct val="20000"/>
              </a:spcBef>
              <a:buClr>
                <a:schemeClr val="accent1"/>
              </a:buClr>
              <a:buSzPct val="85000"/>
            </a:pPr>
            <a:endParaRPr lang="en-US" sz="1200" b="1" u="sng" spc="-1" dirty="0">
              <a:solidFill>
                <a:schemeClr val="accent2">
                  <a:lumMod val="50000"/>
                </a:schemeClr>
              </a:solidFill>
              <a:highlight>
                <a:srgbClr val="00FFFF"/>
              </a:highlight>
              <a:latin typeface="Gill Sans MT" panose="020B0502020104020203"/>
            </a:endParaRPr>
          </a:p>
          <a:p>
            <a:endParaRPr lang="en-US" sz="1200" b="1" u="sng" spc="-1" dirty="0">
              <a:solidFill>
                <a:schemeClr val="accent2">
                  <a:lumMod val="50000"/>
                </a:schemeClr>
              </a:solidFill>
              <a:highlight>
                <a:srgbClr val="00FFFF"/>
              </a:highlight>
              <a:latin typeface="Gill Sans MT" panose="020B0502020104020203"/>
            </a:endParaRPr>
          </a:p>
          <a:p>
            <a:r>
              <a:rPr lang="en-US" sz="1400" b="1" dirty="0">
                <a:latin typeface="Times New Roman" panose="02020603050405020304" pitchFamily="18" charset="0"/>
                <a:cs typeface="Times New Roman" panose="02020603050405020304" pitchFamily="18" charset="0"/>
              </a:rPr>
              <a:t>Limited Customization</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Many contact managers offer limited options for customizing the user interface or categorizing contacts effectively.</a:t>
            </a:r>
          </a:p>
          <a:p>
            <a:r>
              <a:rPr lang="en-US" sz="1400" b="1" dirty="0">
                <a:latin typeface="Times New Roman" panose="02020603050405020304" pitchFamily="18" charset="0"/>
                <a:cs typeface="Times New Roman" panose="02020603050405020304" pitchFamily="18" charset="0"/>
              </a:rPr>
              <a:t>Security Vulnerabilities</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Some contact managers lack robust security features like encryption and multi-factor authentication, putting sensitive data at risk.</a:t>
            </a:r>
          </a:p>
          <a:p>
            <a:r>
              <a:rPr lang="en-US" sz="1400" b="1" dirty="0">
                <a:latin typeface="Times New Roman" panose="02020603050405020304" pitchFamily="18" charset="0"/>
                <a:cs typeface="Times New Roman" panose="02020603050405020304" pitchFamily="18" charset="0"/>
              </a:rPr>
              <a:t>Poor Integration with Other Tools</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Many contact managers do not seamlessly integrate with other communication or scheduling tools, leading to fragmented workflows.</a:t>
            </a:r>
          </a:p>
          <a:p>
            <a:r>
              <a:rPr lang="en-US" sz="1400" b="1" dirty="0">
                <a:latin typeface="Times New Roman" panose="02020603050405020304" pitchFamily="18" charset="0"/>
                <a:cs typeface="Times New Roman" panose="02020603050405020304" pitchFamily="18" charset="0"/>
              </a:rPr>
              <a:t>Scalability Issues</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Existing contact managers may not handle large volumes of contacts or scale effectively as user data grows.</a:t>
            </a:r>
          </a:p>
          <a:p>
            <a:r>
              <a:rPr lang="en-US" sz="1400" b="1" dirty="0">
                <a:latin typeface="Times New Roman" panose="02020603050405020304" pitchFamily="18" charset="0"/>
                <a:cs typeface="Times New Roman" panose="02020603050405020304" pitchFamily="18" charset="0"/>
              </a:rPr>
              <a:t>Lack of Automation</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Many systems lack automation for tasks like reminders, follow-ups, or updates, reducing productivity and increasing manual work.</a:t>
            </a:r>
          </a:p>
          <a:p>
            <a:pPr lvl="1"/>
            <a:endParaRPr lang="en-US" sz="1600" spc="-1" dirty="0">
              <a:latin typeface="Times New Roman" panose="02020603050405020304" pitchFamily="18" charset="0"/>
              <a:cs typeface="Times New Roman" panose="02020603050405020304" pitchFamily="18" charset="0"/>
            </a:endParaRPr>
          </a:p>
          <a:p>
            <a:r>
              <a:rPr lang="en-US" sz="1600" spc="-1" dirty="0">
                <a:latin typeface="Times New Roman" panose="02020603050405020304" pitchFamily="18" charset="0"/>
                <a:cs typeface="Times New Roman" panose="02020603050405020304" pitchFamily="18" charset="0"/>
              </a:rPr>
              <a:t>       </a:t>
            </a:r>
          </a:p>
          <a:p>
            <a:endParaRPr lang="en-US" sz="1600" b="0" strike="noStrike" spc="-1" dirty="0">
              <a:latin typeface="Times New Roman" panose="02020603050405020304" pitchFamily="18" charset="0"/>
              <a:cs typeface="Times New Roman" panose="02020603050405020304" pitchFamily="18" charset="0"/>
            </a:endParaRPr>
          </a:p>
          <a:p>
            <a:pPr marL="402590">
              <a:lnSpc>
                <a:spcPct val="100000"/>
              </a:lnSpc>
              <a:spcBef>
                <a:spcPts val="550"/>
              </a:spcBef>
            </a:pPr>
            <a:endParaRPr lang="en-US" sz="2400" b="0" strike="noStrike" spc="-1" dirty="0">
              <a:solidFill>
                <a:srgbClr val="000000"/>
              </a:solidFill>
              <a:latin typeface="Gill Sans MT" panose="020B0502020104020203"/>
            </a:endParaRPr>
          </a:p>
          <a:p>
            <a:pPr marL="82550">
              <a:lnSpc>
                <a:spcPct val="100000"/>
              </a:lnSpc>
              <a:spcBef>
                <a:spcPts val="600"/>
              </a:spcBef>
            </a:pPr>
            <a:endParaRPr lang="en-US" sz="2400" b="0" strike="noStrike" spc="-1" dirty="0">
              <a:solidFill>
                <a:srgbClr val="000000"/>
              </a:solidFill>
              <a:latin typeface="Gill Sans MT" panose="020B0502020104020203"/>
            </a:endParaRPr>
          </a:p>
        </p:txBody>
      </p:sp>
      <p:sp>
        <p:nvSpPr>
          <p:cNvPr id="111" name="TextShape 3"/>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528F5C0C-45A4-465E-8315-A9258DDEFD0F}" type="slidenum">
              <a:rPr lang="en-IN" sz="1200" b="0" strike="noStrike" spc="-1">
                <a:solidFill>
                  <a:srgbClr val="B5A989"/>
                </a:solidFill>
                <a:latin typeface="Gill Sans MT" panose="020B0502020104020203"/>
              </a:rPr>
              <a:t>6</a:t>
            </a:fld>
            <a:endParaRPr lang="en-IN" sz="1200" b="0" strike="noStrike" spc="-1">
              <a:latin typeface="Times New Roman" panose="020206030504050203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400050"/>
            <a:ext cx="8496944" cy="742950"/>
          </a:xfr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style>
          <a:lnRef idx="1">
            <a:schemeClr val="accent5"/>
          </a:lnRef>
          <a:fillRef idx="2">
            <a:schemeClr val="accent5"/>
          </a:fillRef>
          <a:effectRef idx="1">
            <a:schemeClr val="accent5"/>
          </a:effectRef>
          <a:fontRef idx="minor">
            <a:schemeClr val="dk1"/>
          </a:fontRef>
        </p:style>
        <p:txBody>
          <a:bodyPr>
            <a:normAutofit/>
          </a:bodyPr>
          <a:lstStyle/>
          <a:p>
            <a:r>
              <a:rPr lang="en-US" sz="2800" b="1" spc="-1" dirty="0">
                <a:solidFill>
                  <a:srgbClr val="C00000"/>
                </a:solidFill>
                <a:latin typeface="Gill Sans MT" panose="020B0502020104020203" pitchFamily="34" charset="0"/>
                <a:cs typeface="Times New Roman" panose="02020603050405020304" pitchFamily="18" charset="0"/>
              </a:rPr>
              <a:t>Literature Survey Contd..</a:t>
            </a:r>
            <a:endParaRPr lang="en-IN" sz="2800" dirty="0">
              <a:solidFill>
                <a:srgbClr val="C00000"/>
              </a:solidFill>
              <a:latin typeface="Gill Sans MT" panose="020B0502020104020203" pitchFamily="34" charset="0"/>
            </a:endParaRPr>
          </a:p>
        </p:txBody>
      </p:sp>
      <p:sp>
        <p:nvSpPr>
          <p:cNvPr id="3" name="Content Placeholder 2"/>
          <p:cNvSpPr>
            <a:spLocks noGrp="1"/>
          </p:cNvSpPr>
          <p:nvPr>
            <p:ph idx="1"/>
          </p:nvPr>
        </p:nvSpPr>
        <p:spPr>
          <a:xfrm>
            <a:off x="179705" y="1143000"/>
            <a:ext cx="8798560" cy="3717925"/>
          </a:xfrm>
          <a:noFill/>
          <a:ln>
            <a:noFill/>
          </a:ln>
        </p:spPr>
        <p:txBody>
          <a:bodyPr>
            <a:normAutofit/>
          </a:bodyPr>
          <a:lstStyle/>
          <a:p>
            <a:pPr marL="0" indent="0">
              <a:buClr>
                <a:schemeClr val="accent1"/>
              </a:buClr>
              <a:buNone/>
            </a:pPr>
            <a:r>
              <a:rPr lang="en-US" sz="2400" b="1" u="sng" dirty="0">
                <a:solidFill>
                  <a:schemeClr val="accent2">
                    <a:lumMod val="50000"/>
                  </a:schemeClr>
                </a:solidFill>
                <a:highlight>
                  <a:srgbClr val="00FFFF"/>
                </a:highlight>
                <a:latin typeface="Times New Roman" panose="02020603050405020304" pitchFamily="18" charset="0"/>
                <a:cs typeface="Times New Roman" panose="02020603050405020304" pitchFamily="18" charset="0"/>
              </a:rPr>
              <a:t>Problem Identification</a:t>
            </a:r>
          </a:p>
          <a:p>
            <a:pPr marL="0" indent="0">
              <a:buClr>
                <a:schemeClr val="accent1"/>
              </a:buClr>
              <a:buNone/>
            </a:pPr>
            <a:endParaRPr lang="en-US" sz="1600" b="1" dirty="0"/>
          </a:p>
          <a:p>
            <a:r>
              <a:rPr lang="en-US" sz="1600" b="1" dirty="0">
                <a:latin typeface="Times New Roman" panose="02020603050405020304" pitchFamily="18" charset="0"/>
                <a:cs typeface="Times New Roman" panose="02020603050405020304" pitchFamily="18" charset="0"/>
              </a:rPr>
              <a:t>Inefficient Data Organization</a:t>
            </a:r>
            <a:r>
              <a:rPr lang="en-US" sz="1600" dirty="0">
                <a:latin typeface="Times New Roman" panose="02020603050405020304" pitchFamily="18" charset="0"/>
                <a:cs typeface="Times New Roman" panose="02020603050405020304" pitchFamily="18" charset="0"/>
              </a:rPr>
              <a:t> - Contact data is often disorganized and spread across platforms.</a:t>
            </a:r>
          </a:p>
          <a:p>
            <a:r>
              <a:rPr lang="en-US" sz="1600" b="1" dirty="0">
                <a:latin typeface="Times New Roman" panose="02020603050405020304" pitchFamily="18" charset="0"/>
                <a:cs typeface="Times New Roman" panose="02020603050405020304" pitchFamily="18" charset="0"/>
              </a:rPr>
              <a:t>Lack of Personalization</a:t>
            </a:r>
            <a:r>
              <a:rPr lang="en-US" sz="1600" dirty="0">
                <a:latin typeface="Times New Roman" panose="02020603050405020304" pitchFamily="18" charset="0"/>
                <a:cs typeface="Times New Roman" panose="02020603050405020304" pitchFamily="18" charset="0"/>
              </a:rPr>
              <a:t> - Limited features for tracking interactions and personalizing communication.</a:t>
            </a:r>
          </a:p>
          <a:p>
            <a:r>
              <a:rPr lang="en-US" sz="1600" b="1" dirty="0">
                <a:latin typeface="Times New Roman" panose="02020603050405020304" pitchFamily="18" charset="0"/>
                <a:cs typeface="Times New Roman" panose="02020603050405020304" pitchFamily="18" charset="0"/>
              </a:rPr>
              <a:t>Poor Integration</a:t>
            </a:r>
            <a:r>
              <a:rPr lang="en-US" sz="1600" dirty="0">
                <a:latin typeface="Times New Roman" panose="02020603050405020304" pitchFamily="18" charset="0"/>
                <a:cs typeface="Times New Roman" panose="02020603050405020304" pitchFamily="18" charset="0"/>
              </a:rPr>
              <a:t> - Inadequate integration with other tools like email and calendars.</a:t>
            </a:r>
          </a:p>
          <a:p>
            <a:r>
              <a:rPr lang="en-US" sz="1600" b="1" dirty="0">
                <a:latin typeface="Times New Roman" panose="02020603050405020304" pitchFamily="18" charset="0"/>
                <a:cs typeface="Times New Roman" panose="02020603050405020304" pitchFamily="18" charset="0"/>
              </a:rPr>
              <a:t>Scalability Issues</a:t>
            </a:r>
            <a:r>
              <a:rPr lang="en-US" sz="1600" dirty="0">
                <a:latin typeface="Times New Roman" panose="02020603050405020304" pitchFamily="18" charset="0"/>
                <a:cs typeface="Times New Roman" panose="02020603050405020304" pitchFamily="18" charset="0"/>
              </a:rPr>
              <a:t> - Difficulty handling large amounts of data or growing user needs.</a:t>
            </a:r>
          </a:p>
          <a:p>
            <a:r>
              <a:rPr lang="en-US" sz="1600" b="1" dirty="0">
                <a:latin typeface="Times New Roman" panose="02020603050405020304" pitchFamily="18" charset="0"/>
                <a:cs typeface="Times New Roman" panose="02020603050405020304" pitchFamily="18" charset="0"/>
              </a:rPr>
              <a:t>Manual Processes</a:t>
            </a:r>
            <a:r>
              <a:rPr lang="en-US" sz="1600" dirty="0">
                <a:latin typeface="Times New Roman" panose="02020603050405020304" pitchFamily="18" charset="0"/>
                <a:cs typeface="Times New Roman" panose="02020603050405020304" pitchFamily="18" charset="0"/>
              </a:rPr>
              <a:t> - Lack of automation for tasks like reminders and updates.</a:t>
            </a:r>
          </a:p>
          <a:p>
            <a:r>
              <a:rPr lang="en-US" sz="1600" b="1" dirty="0">
                <a:latin typeface="Times New Roman" panose="02020603050405020304" pitchFamily="18" charset="0"/>
                <a:cs typeface="Times New Roman" panose="02020603050405020304" pitchFamily="18" charset="0"/>
              </a:rPr>
              <a:t>Limited Mobile Access</a:t>
            </a:r>
            <a:r>
              <a:rPr lang="en-US" sz="1600" dirty="0">
                <a:latin typeface="Times New Roman" panose="02020603050405020304" pitchFamily="18" charset="0"/>
                <a:cs typeface="Times New Roman" panose="02020603050405020304" pitchFamily="18" charset="0"/>
              </a:rPr>
              <a:t> - Many systems are not optimized for mobile use.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Shape 1"/>
          <p:cNvSpPr txBox="1"/>
          <p:nvPr/>
        </p:nvSpPr>
        <p:spPr>
          <a:xfrm>
            <a:off x="323528" y="357172"/>
            <a:ext cx="8424936" cy="697563"/>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style>
          <a:lnRef idx="1">
            <a:schemeClr val="accent5"/>
          </a:lnRef>
          <a:fillRef idx="2">
            <a:schemeClr val="accent5"/>
          </a:fillRef>
          <a:effectRef idx="1">
            <a:schemeClr val="accent5"/>
          </a:effectRef>
          <a:fontRef idx="minor">
            <a:schemeClr val="dk1"/>
          </a:fontRef>
        </p:style>
        <p:txBody>
          <a:bodyPr lIns="90000" tIns="45000" rIns="90000" bIns="45000" anchor="ctr">
            <a:noAutofit/>
          </a:bodyPr>
          <a:lstStyle/>
          <a:p>
            <a:pPr>
              <a:lnSpc>
                <a:spcPct val="100000"/>
              </a:lnSpc>
            </a:pPr>
            <a:r>
              <a:rPr lang="en-US" b="1" spc="-1" dirty="0">
                <a:solidFill>
                  <a:srgbClr val="C00000"/>
                </a:solidFill>
                <a:latin typeface="Gill Sans MT" panose="020B0502020104020203" pitchFamily="34" charset="0"/>
                <a:cs typeface="Times New Roman" panose="02020603050405020304" pitchFamily="18" charset="0"/>
              </a:rPr>
              <a:t>Schematic Layout </a:t>
            </a:r>
            <a:r>
              <a:rPr lang="en-US" b="1" spc="-1" dirty="0">
                <a:solidFill>
                  <a:srgbClr val="C00000"/>
                </a:solidFill>
                <a:highlight>
                  <a:srgbClr val="FFFF00"/>
                </a:highlight>
                <a:latin typeface="Gill Sans MT" panose="020B0502020104020203" pitchFamily="34" charset="0"/>
                <a:cs typeface="Times New Roman" panose="02020603050405020304" pitchFamily="18" charset="0"/>
              </a:rPr>
              <a:t>OR</a:t>
            </a:r>
            <a:r>
              <a:rPr lang="en-US" b="1" spc="-1" dirty="0">
                <a:solidFill>
                  <a:srgbClr val="C00000"/>
                </a:solidFill>
                <a:latin typeface="Gill Sans MT" panose="020B0502020104020203" pitchFamily="34" charset="0"/>
                <a:cs typeface="Times New Roman" panose="02020603050405020304" pitchFamily="18" charset="0"/>
              </a:rPr>
              <a:t> ER Model </a:t>
            </a:r>
            <a:r>
              <a:rPr lang="en-US" b="1" spc="-1" dirty="0">
                <a:solidFill>
                  <a:srgbClr val="C00000"/>
                </a:solidFill>
                <a:highlight>
                  <a:srgbClr val="FFFF00"/>
                </a:highlight>
                <a:latin typeface="Gill Sans MT" panose="020B0502020104020203" pitchFamily="34" charset="0"/>
                <a:cs typeface="Times New Roman" panose="02020603050405020304" pitchFamily="18" charset="0"/>
              </a:rPr>
              <a:t>OR</a:t>
            </a:r>
            <a:r>
              <a:rPr lang="en-US" b="1" spc="-1" dirty="0">
                <a:solidFill>
                  <a:srgbClr val="C00000"/>
                </a:solidFill>
                <a:latin typeface="Gill Sans MT" panose="020B0502020104020203" pitchFamily="34" charset="0"/>
                <a:cs typeface="Times New Roman" panose="02020603050405020304" pitchFamily="18" charset="0"/>
              </a:rPr>
              <a:t> Functional Diagram </a:t>
            </a:r>
            <a:r>
              <a:rPr lang="en-US" b="1" spc="-1" dirty="0">
                <a:solidFill>
                  <a:srgbClr val="C00000"/>
                </a:solidFill>
                <a:highlight>
                  <a:srgbClr val="FFFF00"/>
                </a:highlight>
                <a:latin typeface="Gill Sans MT" panose="020B0502020104020203" pitchFamily="34" charset="0"/>
                <a:cs typeface="Times New Roman" panose="02020603050405020304" pitchFamily="18" charset="0"/>
              </a:rPr>
              <a:t>OR</a:t>
            </a:r>
            <a:r>
              <a:rPr lang="en-US" b="1" spc="-1" dirty="0">
                <a:solidFill>
                  <a:srgbClr val="C00000"/>
                </a:solidFill>
                <a:latin typeface="Gill Sans MT" panose="020B0502020104020203" pitchFamily="34" charset="0"/>
                <a:cs typeface="Times New Roman" panose="02020603050405020304" pitchFamily="18" charset="0"/>
              </a:rPr>
              <a:t> UML Diagram</a:t>
            </a:r>
            <a:endParaRPr lang="en-US" b="1" strike="noStrike" spc="-1" dirty="0">
              <a:solidFill>
                <a:srgbClr val="000000"/>
              </a:solidFill>
              <a:latin typeface="Gill Sans MT" panose="020B0502020104020203"/>
            </a:endParaRPr>
          </a:p>
        </p:txBody>
      </p:sp>
      <p:sp>
        <p:nvSpPr>
          <p:cNvPr id="114" name="TextShape 2"/>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1AF34ECD-D60D-42C6-893A-73592318C9EA}" type="slidenum">
              <a:rPr lang="en-IN" sz="1200" b="0" strike="noStrike" spc="-1">
                <a:solidFill>
                  <a:srgbClr val="B5A989"/>
                </a:solidFill>
                <a:latin typeface="Gill Sans MT" panose="020B0502020104020203"/>
              </a:rPr>
              <a:t>8</a:t>
            </a:fld>
            <a:endParaRPr lang="en-IN" sz="1200" b="0" strike="noStrike" spc="-1">
              <a:latin typeface="Times New Roman" panose="02020603050405020304"/>
            </a:endParaRPr>
          </a:p>
        </p:txBody>
      </p:sp>
      <p:sp>
        <p:nvSpPr>
          <p:cNvPr id="2" name="Rectangle 16"/>
          <p:cNvSpPr>
            <a:spLocks noChangeArrowheads="1"/>
          </p:cNvSpPr>
          <p:nvPr/>
        </p:nvSpPr>
        <p:spPr bwMode="auto">
          <a:xfrm>
            <a:off x="546115" y="1240539"/>
            <a:ext cx="2013308"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Char char="•"/>
              <a:tabLst>
                <a:tab pos="457200" algn="l"/>
              </a:tabLst>
            </a:pPr>
            <a:r>
              <a:rPr lang="en-US" sz="1600" b="1" dirty="0">
                <a:solidFill>
                  <a:srgbClr val="111111"/>
                </a:solidFill>
                <a:latin typeface="Segoe UI" panose="020B0502040204020203" pitchFamily="34" charset="0"/>
                <a:ea typeface="Times New Roman" panose="02020603050405020304" pitchFamily="18" charset="0"/>
                <a:cs typeface="Segoe UI" panose="020B0502040204020203" pitchFamily="34" charset="0"/>
              </a:rPr>
              <a:t>Schematic Layout</a:t>
            </a:r>
            <a:r>
              <a:rPr kumimoji="0" lang="en-US" sz="1600" b="1" i="0" u="none" strike="noStrike" cap="none" normalizeH="0" baseline="0" dirty="0">
                <a:ln>
                  <a:noFill/>
                </a:ln>
                <a:solidFill>
                  <a:srgbClr val="111111"/>
                </a:solidFill>
                <a:effectLst/>
                <a:latin typeface="Segoe UI" panose="020B0502040204020203" pitchFamily="34" charset="0"/>
                <a:ea typeface="Times New Roman" panose="02020603050405020304" pitchFamily="18" charset="0"/>
                <a:cs typeface="Segoe UI" panose="020B0502040204020203" pitchFamily="34" charset="0"/>
              </a:rPr>
              <a:t> </a:t>
            </a:r>
            <a:endParaRPr kumimoji="0" lang="en-US" sz="8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3" name="Rectangle 25"/>
          <p:cNvSpPr>
            <a:spLocks noChangeArrowheads="1"/>
          </p:cNvSpPr>
          <p:nvPr/>
        </p:nvSpPr>
        <p:spPr bwMode="auto">
          <a:xfrm>
            <a:off x="0" y="45720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tabLst>
                <a:tab pos="1804670" algn="l"/>
              </a:tabLst>
            </a:pP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2">
            <p14:nvContentPartPr>
              <p14:cNvPr id="8" name="Ink 7"/>
              <p14:cNvContentPartPr/>
              <p14:nvPr/>
            </p14:nvContentPartPr>
            <p14:xfrm>
              <a:off x="5016194" y="3613657"/>
              <a:ext cx="360" cy="155160"/>
            </p14:xfrm>
          </p:contentPart>
        </mc:Choice>
        <mc:Fallback xmlns="">
          <p:pic>
            <p:nvPicPr>
              <p:cNvPr id="8" name="Ink 7"/>
            </p:nvPicPr>
            <p:blipFill>
              <a:blip r:embed="rId3"/>
            </p:blipFill>
            <p:spPr>
              <a:xfrm>
                <a:off x="5016194" y="3613657"/>
                <a:ext cx="360" cy="155160"/>
              </a:xfrm>
              <a:prstGeom prst="rect"/>
            </p:spPr>
          </p:pic>
        </mc:Fallback>
      </mc:AlternateContent>
      <mc:AlternateContent xmlns:mc="http://schemas.openxmlformats.org/markup-compatibility/2006" xmlns:p14="http://schemas.microsoft.com/office/powerpoint/2010/main">
        <mc:Choice Requires="p14">
          <p:contentPart p14:bwMode="auto" r:id="rId4">
            <p14:nvContentPartPr>
              <p14:cNvPr id="9" name="Ink 8"/>
              <p14:cNvContentPartPr/>
              <p14:nvPr/>
            </p14:nvContentPartPr>
            <p14:xfrm>
              <a:off x="6182954" y="1886737"/>
              <a:ext cx="360" cy="360"/>
            </p14:xfrm>
          </p:contentPart>
        </mc:Choice>
        <mc:Fallback xmlns="">
          <p:pic>
            <p:nvPicPr>
              <p:cNvPr id="9" name="Ink 8"/>
            </p:nvPicPr>
            <p:blipFill>
              <a:blip r:embed="rId5"/>
            </p:blipFill>
            <p:spPr>
              <a:xfrm>
                <a:off x="6182954" y="1886737"/>
                <a:ext cx="360" cy="360"/>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10" name="Ink 9"/>
              <p14:cNvContentPartPr/>
              <p14:nvPr/>
            </p14:nvContentPartPr>
            <p14:xfrm>
              <a:off x="4984874" y="3703297"/>
              <a:ext cx="71280" cy="54720"/>
            </p14:xfrm>
          </p:contentPart>
        </mc:Choice>
        <mc:Fallback xmlns="">
          <p:pic>
            <p:nvPicPr>
              <p:cNvPr id="10" name="Ink 9"/>
            </p:nvPicPr>
            <p:blipFill>
              <a:blip r:embed="rId7"/>
            </p:blipFill>
            <p:spPr>
              <a:xfrm>
                <a:off x="4984874" y="3703297"/>
                <a:ext cx="71280" cy="54720"/>
              </a:xfrm>
              <a:prstGeom prst="rect"/>
            </p:spPr>
          </p:pic>
        </mc:Fallback>
      </mc:AlternateContent>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59632" y="1581146"/>
            <a:ext cx="6228246" cy="324116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extShape 1"/>
          <p:cNvSpPr txBox="1"/>
          <p:nvPr/>
        </p:nvSpPr>
        <p:spPr>
          <a:xfrm>
            <a:off x="395536" y="267494"/>
            <a:ext cx="8424936" cy="648072"/>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style>
          <a:lnRef idx="1">
            <a:schemeClr val="accent5"/>
          </a:lnRef>
          <a:fillRef idx="2">
            <a:schemeClr val="accent5"/>
          </a:fillRef>
          <a:effectRef idx="1">
            <a:schemeClr val="accent5"/>
          </a:effectRef>
          <a:fontRef idx="minor">
            <a:schemeClr val="dk1"/>
          </a:fontRef>
        </p:style>
        <p:txBody>
          <a:bodyPr lIns="90000" tIns="45000" rIns="90000" bIns="45000" anchor="ctr">
            <a:normAutofit fontScale="32500" lnSpcReduction="20000"/>
          </a:bodyPr>
          <a:lstStyle/>
          <a:p>
            <a:pPr>
              <a:lnSpc>
                <a:spcPct val="100000"/>
              </a:lnSpc>
            </a:pPr>
            <a:br>
              <a:rPr dirty="0"/>
            </a:br>
            <a:r>
              <a:rPr lang="en-US" sz="5900" b="1" strike="noStrike" spc="-1" dirty="0">
                <a:solidFill>
                  <a:srgbClr val="C00000"/>
                </a:solidFill>
                <a:latin typeface="Gill Sans MT" panose="020B0502020104020203" pitchFamily="34" charset="0"/>
                <a:cs typeface="Times New Roman" panose="02020603050405020304" pitchFamily="18" charset="0"/>
              </a:rPr>
              <a:t>Methods OR Tools OR Algorithms used</a:t>
            </a:r>
            <a:br>
              <a:rPr sz="4600" b="1" dirty="0">
                <a:latin typeface="Gill Sans MT" panose="020B0502020104020203" pitchFamily="34" charset="0"/>
                <a:cs typeface="Times New Roman" panose="02020603050405020304" pitchFamily="18" charset="0"/>
              </a:rPr>
            </a:br>
            <a:endParaRPr lang="en-US" sz="4600" b="1" strike="noStrike" spc="-1" dirty="0">
              <a:solidFill>
                <a:srgbClr val="000000"/>
              </a:solidFill>
              <a:latin typeface="Gill Sans MT" panose="020B0502020104020203" pitchFamily="34" charset="0"/>
              <a:cs typeface="Times New Roman" panose="02020603050405020304" pitchFamily="18" charset="0"/>
            </a:endParaRPr>
          </a:p>
        </p:txBody>
      </p:sp>
      <p:sp>
        <p:nvSpPr>
          <p:cNvPr id="117" name="TextShape 2"/>
          <p:cNvSpPr txBox="1"/>
          <p:nvPr/>
        </p:nvSpPr>
        <p:spPr>
          <a:xfrm>
            <a:off x="1344420" y="1059582"/>
            <a:ext cx="7497720" cy="3600180"/>
          </a:xfrm>
          <a:prstGeom prst="rect">
            <a:avLst/>
          </a:prstGeom>
          <a:noFill/>
          <a:ln>
            <a:noFill/>
          </a:ln>
        </p:spPr>
        <p:txBody>
          <a:bodyPr lIns="90000" tIns="45000" rIns="90000" bIns="45000">
            <a:noAutofit/>
          </a:bodyPr>
          <a:lstStyle/>
          <a:p>
            <a:endParaRPr lang="en-US" sz="3200" b="0" strike="noStrike" spc="-1">
              <a:solidFill>
                <a:srgbClr val="000000"/>
              </a:solidFill>
              <a:latin typeface="Gill Sans MT" panose="020B0502020104020203"/>
            </a:endParaRPr>
          </a:p>
        </p:txBody>
      </p:sp>
      <p:sp>
        <p:nvSpPr>
          <p:cNvPr id="118" name="TextShape 3"/>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226C8D84-1D86-478B-B5AC-7CB3BDBEEBC8}" type="slidenum">
              <a:rPr lang="en-IN" sz="1200" b="0" strike="noStrike" spc="-1">
                <a:solidFill>
                  <a:srgbClr val="B5A989"/>
                </a:solidFill>
                <a:latin typeface="Gill Sans MT" panose="020B0502020104020203"/>
              </a:rPr>
              <a:t>9</a:t>
            </a:fld>
            <a:endParaRPr lang="en-IN" sz="1200" b="0" strike="noStrike" spc="-1">
              <a:latin typeface="Times New Roman" panose="02020603050405020304"/>
            </a:endParaRPr>
          </a:p>
        </p:txBody>
      </p:sp>
      <p:sp>
        <p:nvSpPr>
          <p:cNvPr id="5" name="TextShape 2"/>
          <p:cNvSpPr txBox="1"/>
          <p:nvPr/>
        </p:nvSpPr>
        <p:spPr>
          <a:xfrm>
            <a:off x="301625" y="919480"/>
            <a:ext cx="8734425" cy="3884295"/>
          </a:xfrm>
          <a:prstGeom prst="rect">
            <a:avLst/>
          </a:prstGeom>
          <a:noFill/>
          <a:ln>
            <a:noFill/>
          </a:ln>
        </p:spPr>
        <p:txBody>
          <a:bodyPr lIns="90000" tIns="45000" rIns="90000" bIns="4500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5000"/>
              </a:lnSpc>
              <a:spcAft>
                <a:spcPts val="1000"/>
              </a:spcAft>
              <a:tabLst>
                <a:tab pos="3078480" algn="l"/>
              </a:tabLst>
            </a:pPr>
            <a:r>
              <a:rPr lang="en-US" sz="2000" b="1" u="sng" dirty="0">
                <a:solidFill>
                  <a:schemeClr val="accent2">
                    <a:lumMod val="50000"/>
                  </a:schemeClr>
                </a:solidFill>
                <a:effectLst/>
                <a:highlight>
                  <a:srgbClr val="00FFFF"/>
                </a:highlight>
                <a:latin typeface="Times New Roman" panose="02020603050405020304" pitchFamily="18" charset="0"/>
                <a:ea typeface="Droid Sans Fallback"/>
              </a:rPr>
              <a:t>Methods</a:t>
            </a:r>
            <a:r>
              <a:rPr lang="en-US" sz="2000" b="1" u="sng" dirty="0">
                <a:solidFill>
                  <a:schemeClr val="accent2">
                    <a:lumMod val="50000"/>
                  </a:schemeClr>
                </a:solidFill>
                <a:highlight>
                  <a:srgbClr val="00FFFF"/>
                </a:highlight>
                <a:latin typeface="Times New Roman" panose="02020603050405020304" pitchFamily="18" charset="0"/>
                <a:ea typeface="Droid Sans Fallback"/>
              </a:rPr>
              <a:t> </a:t>
            </a:r>
            <a:r>
              <a:rPr lang="en-US" sz="2000" b="1" u="sng" dirty="0">
                <a:solidFill>
                  <a:schemeClr val="accent2">
                    <a:lumMod val="50000"/>
                  </a:schemeClr>
                </a:solidFill>
                <a:effectLst/>
                <a:highlight>
                  <a:srgbClr val="00FFFF"/>
                </a:highlight>
                <a:latin typeface="Times New Roman" panose="02020603050405020304" pitchFamily="18" charset="0"/>
                <a:ea typeface="Droid Sans Fallback"/>
              </a:rPr>
              <a:t>Used</a:t>
            </a:r>
            <a:endParaRPr lang="en-US" dirty="0"/>
          </a:p>
          <a:p>
            <a:r>
              <a:rPr lang="en-IN" sz="1600" b="1" dirty="0">
                <a:latin typeface="Times New Roman" panose="02020603050405020304" pitchFamily="18" charset="0"/>
                <a:cs typeface="Times New Roman" panose="02020603050405020304" pitchFamily="18" charset="0"/>
              </a:rPr>
              <a:t>Technologies and Tools:</a:t>
            </a:r>
          </a:p>
          <a:p>
            <a:endParaRPr lang="en-IN" sz="800" dirty="0">
              <a:latin typeface="Times New Roman" panose="02020603050405020304" pitchFamily="18" charset="0"/>
              <a:cs typeface="Times New Roman" panose="02020603050405020304" pitchFamily="18" charset="0"/>
            </a:endParaRPr>
          </a:p>
          <a:p>
            <a:pPr marL="228600" indent="-228600">
              <a:buFont typeface="+mj-lt"/>
              <a:buAutoNum type="arabicParenR"/>
            </a:pPr>
            <a:r>
              <a:rPr lang="en-US" sz="1600" b="1" dirty="0">
                <a:latin typeface="Times New Roman" panose="02020603050405020304" pitchFamily="18" charset="0"/>
                <a:cs typeface="Times New Roman" panose="02020603050405020304" pitchFamily="18" charset="0"/>
              </a:rPr>
              <a:t>Backend:</a:t>
            </a:r>
            <a:r>
              <a:rPr lang="en-US" sz="1600" dirty="0">
                <a:latin typeface="Times New Roman" panose="02020603050405020304" pitchFamily="18" charset="0"/>
                <a:cs typeface="Times New Roman" panose="02020603050405020304" pitchFamily="18" charset="0"/>
              </a:rPr>
              <a:t> Spring Boot.</a:t>
            </a:r>
          </a:p>
          <a:p>
            <a:pPr marL="228600" indent="-228600">
              <a:buFont typeface="+mj-lt"/>
              <a:buAutoNum type="arabicParenR"/>
            </a:pPr>
            <a:r>
              <a:rPr lang="en-US" sz="1600" b="1" dirty="0">
                <a:latin typeface="Times New Roman" panose="02020603050405020304" pitchFamily="18" charset="0"/>
                <a:cs typeface="Times New Roman" panose="02020603050405020304" pitchFamily="18" charset="0"/>
              </a:rPr>
              <a:t>Frontend:</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Thymeleaf</a:t>
            </a:r>
            <a:r>
              <a:rPr lang="en-US" sz="1600" dirty="0">
                <a:latin typeface="Times New Roman" panose="02020603050405020304" pitchFamily="18" charset="0"/>
                <a:cs typeface="Times New Roman" panose="02020603050405020304" pitchFamily="18" charset="0"/>
              </a:rPr>
              <a:t> , HTML, CSS, JS</a:t>
            </a:r>
          </a:p>
          <a:p>
            <a:pPr marL="228600" indent="-228600">
              <a:buFont typeface="+mj-lt"/>
              <a:buAutoNum type="arabicParenR"/>
            </a:pPr>
            <a:r>
              <a:rPr lang="en-US" sz="1600" b="1" dirty="0">
                <a:latin typeface="Times New Roman" panose="02020603050405020304" pitchFamily="18" charset="0"/>
                <a:cs typeface="Times New Roman" panose="02020603050405020304" pitchFamily="18" charset="0"/>
              </a:rPr>
              <a:t>Database:</a:t>
            </a:r>
            <a:r>
              <a:rPr lang="en-US" sz="1600" dirty="0">
                <a:latin typeface="Times New Roman" panose="02020603050405020304" pitchFamily="18" charset="0"/>
                <a:cs typeface="Times New Roman" panose="02020603050405020304" pitchFamily="18" charset="0"/>
              </a:rPr>
              <a:t> MySQL.</a:t>
            </a:r>
          </a:p>
          <a:p>
            <a:endParaRPr lang="en-IN"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Key Methods Used:</a:t>
            </a:r>
          </a:p>
          <a:p>
            <a:endParaRPr lang="en-US" sz="800" dirty="0">
              <a:latin typeface="Times New Roman" panose="02020603050405020304" pitchFamily="18" charset="0"/>
              <a:cs typeface="Times New Roman" panose="02020603050405020304" pitchFamily="18" charset="0"/>
            </a:endParaRPr>
          </a:p>
          <a:p>
            <a:pPr marL="342900" indent="-342900">
              <a:buFont typeface="+mj-lt"/>
              <a:buAutoNum type="arabicParenR"/>
            </a:pPr>
            <a:r>
              <a:rPr lang="en-US" sz="1600" dirty="0">
                <a:latin typeface="Times New Roman" panose="02020603050405020304" pitchFamily="18" charset="0"/>
                <a:cs typeface="Times New Roman" panose="02020603050405020304" pitchFamily="18" charset="0"/>
              </a:rPr>
              <a:t>Utilizing relational databases (MySQL) to store and organize contact data securely. </a:t>
            </a:r>
          </a:p>
          <a:p>
            <a:pPr marL="342900" indent="-342900">
              <a:buFont typeface="+mj-lt"/>
              <a:buAutoNum type="arabicParenR"/>
            </a:pPr>
            <a:r>
              <a:rPr lang="en-US" sz="1600" dirty="0">
                <a:latin typeface="Times New Roman" panose="02020603050405020304" pitchFamily="18" charset="0"/>
                <a:cs typeface="Times New Roman" panose="02020603050405020304" pitchFamily="18" charset="0"/>
              </a:rPr>
              <a:t>CRUD operations for managing contacts and their credentials.</a:t>
            </a:r>
          </a:p>
          <a:p>
            <a:pPr marL="342900" indent="-342900">
              <a:buFont typeface="+mj-lt"/>
              <a:buAutoNum type="arabicParenR"/>
            </a:pPr>
            <a:r>
              <a:rPr lang="en-US" sz="1600" dirty="0">
                <a:latin typeface="Times New Roman" panose="02020603050405020304" pitchFamily="18" charset="0"/>
                <a:cs typeface="Times New Roman" panose="02020603050405020304" pitchFamily="18" charset="0"/>
              </a:rPr>
              <a:t>Real-time </a:t>
            </a:r>
            <a:r>
              <a:rPr lang="en-US" sz="1600" dirty="0" err="1">
                <a:latin typeface="Times New Roman" panose="02020603050405020304" pitchFamily="18" charset="0"/>
                <a:cs typeface="Times New Roman" panose="02020603050405020304" pitchFamily="18" charset="0"/>
              </a:rPr>
              <a:t>updation</a:t>
            </a:r>
            <a:r>
              <a:rPr lang="en-US" sz="1600" dirty="0">
                <a:latin typeface="Times New Roman" panose="02020603050405020304" pitchFamily="18" charset="0"/>
                <a:cs typeface="Times New Roman" panose="02020603050405020304" pitchFamily="18" charset="0"/>
              </a:rPr>
              <a:t> of contacts.</a:t>
            </a:r>
          </a:p>
          <a:p>
            <a:pPr marL="342900" indent="-342900">
              <a:buFont typeface="+mj-lt"/>
              <a:buAutoNum type="arabicParenR"/>
            </a:pPr>
            <a:r>
              <a:rPr lang="en-US" sz="1600" dirty="0">
                <a:latin typeface="Times New Roman" panose="02020603050405020304" pitchFamily="18" charset="0"/>
                <a:cs typeface="Times New Roman" panose="02020603050405020304" pitchFamily="18" charset="0"/>
              </a:rPr>
              <a:t>Implements a mobile-friendly and customizable UI using technologies like </a:t>
            </a:r>
            <a:r>
              <a:rPr lang="en-US" sz="1600" dirty="0" err="1">
                <a:latin typeface="Times New Roman" panose="02020603050405020304" pitchFamily="18" charset="0"/>
                <a:cs typeface="Times New Roman" panose="02020603050405020304" pitchFamily="18" charset="0"/>
              </a:rPr>
              <a:t>Thymeleaf</a:t>
            </a:r>
            <a:r>
              <a:rPr lang="en-US" sz="1600" dirty="0">
                <a:latin typeface="Times New Roman" panose="02020603050405020304" pitchFamily="18" charset="0"/>
                <a:cs typeface="Times New Roman" panose="02020603050405020304" pitchFamily="18" charset="0"/>
              </a:rPr>
              <a:t> to enhance user experience.</a:t>
            </a:r>
            <a:endParaRPr lang="en-IN" sz="1600" dirty="0">
              <a:latin typeface="Times New Roman" panose="02020603050405020304" pitchFamily="18" charset="0"/>
              <a:cs typeface="Times New Roman" panose="02020603050405020304" pitchFamily="18" charset="0"/>
            </a:endParaRPr>
          </a:p>
          <a:p>
            <a:pPr>
              <a:lnSpc>
                <a:spcPct val="115000"/>
              </a:lnSpc>
              <a:spcAft>
                <a:spcPts val="1000"/>
              </a:spcAft>
              <a:tabLst>
                <a:tab pos="3078480" algn="l"/>
              </a:tabLst>
            </a:pPr>
            <a:endParaRPr lang="en-US" sz="1200" b="0" strike="noStrike" spc="-1"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theme/_rels/theme6.xml.rels><?xml version="1.0" encoding="UTF-8" standalone="yes"?>
<Relationships xmlns="http://schemas.openxmlformats.org/package/2006/relationships"><Relationship Id="rId1" Type="http://schemas.openxmlformats.org/officeDocument/2006/relationships/image" Target="../media/image38.jpeg"/></Relationships>
</file>

<file path=ppt/theme/theme1.xml><?xml version="1.0" encoding="utf-8"?>
<a:theme xmlns:a="http://schemas.openxmlformats.org/drawingml/2006/main" name="Minimalist Aesthetics Business Plan XL by Slidesgo">
  <a:themeElements>
    <a:clrScheme name="Simple Light">
      <a:dk1>
        <a:srgbClr val="01083A"/>
      </a:dk1>
      <a:lt1>
        <a:srgbClr val="E5E8FF"/>
      </a:lt1>
      <a:dk2>
        <a:srgbClr val="B9C2FF"/>
      </a:dk2>
      <a:lt2>
        <a:srgbClr val="97A4FF"/>
      </a:lt2>
      <a:accent1>
        <a:srgbClr val="233294"/>
      </a:accent1>
      <a:accent2>
        <a:srgbClr val="FFFFFF"/>
      </a:accent2>
      <a:accent3>
        <a:srgbClr val="FFFFFF"/>
      </a:accent3>
      <a:accent4>
        <a:srgbClr val="FFFFFF"/>
      </a:accent4>
      <a:accent5>
        <a:srgbClr val="FFFFFF"/>
      </a:accent5>
      <a:accent6>
        <a:srgbClr val="FFFFFF"/>
      </a:accent6>
      <a:hlink>
        <a:srgbClr val="0108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ustom Design - PresentationGO">
  <a:themeElements>
    <a:clrScheme name="PGO-105">
      <a:dk1>
        <a:srgbClr val="2B323B"/>
      </a:dk1>
      <a:lt1>
        <a:sysClr val="window" lastClr="FFFFFF"/>
      </a:lt1>
      <a:dk2>
        <a:srgbClr val="5D686E"/>
      </a:dk2>
      <a:lt2>
        <a:srgbClr val="E7E6E6"/>
      </a:lt2>
      <a:accent1>
        <a:srgbClr val="33CAFF"/>
      </a:accent1>
      <a:accent2>
        <a:srgbClr val="4C8BFD"/>
      </a:accent2>
      <a:accent3>
        <a:srgbClr val="F6F7FC"/>
      </a:accent3>
      <a:accent4>
        <a:srgbClr val="BFCBD9"/>
      </a:accent4>
      <a:accent5>
        <a:srgbClr val="4C8BFD"/>
      </a:accent5>
      <a:accent6>
        <a:srgbClr val="4C8BFD"/>
      </a:accent6>
      <a:hlink>
        <a:srgbClr val="33CAFF"/>
      </a:hlink>
      <a:folHlink>
        <a:srgbClr val="33CAF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Clarit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Solstice</Template>
  <TotalTime>22</TotalTime>
  <Words>1374</Words>
  <Application>Microsoft Office PowerPoint</Application>
  <PresentationFormat>On-screen Show (16:9)</PresentationFormat>
  <Paragraphs>303</Paragraphs>
  <Slides>29</Slides>
  <Notes>1</Notes>
  <HiddenSlides>0</HiddenSlides>
  <MMClips>0</MMClips>
  <ScaleCrop>false</ScaleCrop>
  <HeadingPairs>
    <vt:vector size="6" baseType="variant">
      <vt:variant>
        <vt:lpstr>Fonts Used</vt:lpstr>
      </vt:variant>
      <vt:variant>
        <vt:i4>16</vt:i4>
      </vt:variant>
      <vt:variant>
        <vt:lpstr>Theme</vt:lpstr>
      </vt:variant>
      <vt:variant>
        <vt:i4>6</vt:i4>
      </vt:variant>
      <vt:variant>
        <vt:lpstr>Slide Titles</vt:lpstr>
      </vt:variant>
      <vt:variant>
        <vt:i4>29</vt:i4>
      </vt:variant>
    </vt:vector>
  </HeadingPairs>
  <TitlesOfParts>
    <vt:vector size="51" baseType="lpstr">
      <vt:lpstr>Anaheim</vt:lpstr>
      <vt:lpstr>Arial</vt:lpstr>
      <vt:lpstr>Bebas Neue</vt:lpstr>
      <vt:lpstr>Calibri</vt:lpstr>
      <vt:lpstr>Calibri Light</vt:lpstr>
      <vt:lpstr>Cardo</vt:lpstr>
      <vt:lpstr>Gill Sans MT</vt:lpstr>
      <vt:lpstr>Josefin Sans</vt:lpstr>
      <vt:lpstr>Open Sans</vt:lpstr>
      <vt:lpstr>Proxima Nova</vt:lpstr>
      <vt:lpstr>Proxima Nova Semibold</vt:lpstr>
      <vt:lpstr>Quicksand</vt:lpstr>
      <vt:lpstr>Roboto Condensed Light</vt:lpstr>
      <vt:lpstr>Segoe UI</vt:lpstr>
      <vt:lpstr>Times New Roman</vt:lpstr>
      <vt:lpstr>Wingdings</vt:lpstr>
      <vt:lpstr>Minimalist Aesthetics Business Plan XL by Slidesgo</vt:lpstr>
      <vt:lpstr>Slidesgo Final Pages</vt:lpstr>
      <vt:lpstr>1_Slidesgo Final Pages</vt:lpstr>
      <vt:lpstr>1_Custom Design - PresentationGO</vt:lpstr>
      <vt:lpstr>Custom Design</vt:lpstr>
      <vt:lpstr>Clarity</vt:lpstr>
      <vt:lpstr>PowerPoint Presentation</vt:lpstr>
      <vt:lpstr>PowerPoint Presentation</vt:lpstr>
      <vt:lpstr>PowerPoint Presentation</vt:lpstr>
      <vt:lpstr> Introduction contd.. </vt:lpstr>
      <vt:lpstr> Introduction contd.. </vt:lpstr>
      <vt:lpstr>PowerPoint Presentation</vt:lpstr>
      <vt:lpstr>Literature Survey Contd..</vt:lpstr>
      <vt:lpstr>PowerPoint Presentation</vt:lpstr>
      <vt:lpstr>PowerPoint Presentation</vt:lpstr>
      <vt:lpstr> Experimentation and Results </vt:lpstr>
      <vt:lpstr> Experimentation and Results </vt:lpstr>
      <vt:lpstr> Experimentation and Results </vt:lpstr>
      <vt:lpstr> Experimentation and Results Contd.. </vt:lpstr>
      <vt:lpstr>  Screen Shots  </vt:lpstr>
      <vt:lpstr>  Screen Shots  </vt:lpstr>
      <vt:lpstr> Screen Shots </vt:lpstr>
      <vt:lpstr> Screen Shots </vt:lpstr>
      <vt:lpstr> Screen Shots </vt:lpstr>
      <vt:lpstr>  Screen Shots  </vt:lpstr>
      <vt:lpstr>  Screen Shots  </vt:lpstr>
      <vt:lpstr> Screen Shots </vt:lpstr>
      <vt:lpstr>  Screen Shots  </vt:lpstr>
      <vt:lpstr>  Screen Shots  </vt:lpstr>
      <vt:lpstr>  Screen Shots  </vt:lpstr>
      <vt:lpstr>  Screen Shots  </vt:lpstr>
      <vt:lpstr>  Screen Shots  </vt:lpstr>
      <vt:lpstr>PowerPoint Presentation</vt:lpstr>
      <vt:lpstr>Bibliography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Lakshmisree Panigrahi</dc:creator>
  <cp:lastModifiedBy>Priyansu Padhy</cp:lastModifiedBy>
  <cp:revision>105</cp:revision>
  <dcterms:created xsi:type="dcterms:W3CDTF">2023-04-24T05:50:00Z</dcterms:created>
  <dcterms:modified xsi:type="dcterms:W3CDTF">2024-12-26T07:02:23Z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On-screen Show (4:3)</vt:lpwstr>
  </property>
  <property fmtid="{D5CDD505-2E9C-101B-9397-08002B2CF9AE}" pid="9" name="ScaleCrop">
    <vt:bool>false</vt:bool>
  </property>
  <property fmtid="{D5CDD505-2E9C-101B-9397-08002B2CF9AE}" pid="10" name="ShareDoc">
    <vt:bool>false</vt:bool>
  </property>
  <property fmtid="{D5CDD505-2E9C-101B-9397-08002B2CF9AE}" pid="11" name="Slides">
    <vt:i4>8</vt:i4>
  </property>
  <property fmtid="{D5CDD505-2E9C-101B-9397-08002B2CF9AE}" pid="12" name="ICV">
    <vt:lpwstr>345E011B98B74381A1B8368A8A3F5CE0_13</vt:lpwstr>
  </property>
  <property fmtid="{D5CDD505-2E9C-101B-9397-08002B2CF9AE}" pid="13" name="KSOProductBuildVer">
    <vt:lpwstr>2057-12.2.0.18639</vt:lpwstr>
  </property>
</Properties>
</file>